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6" r:id="rId17"/>
    <p:sldId id="277" r:id="rId18"/>
    <p:sldId id="273" r:id="rId19"/>
    <p:sldId id="275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Blank 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Rachael Sweeten</a:t>
            </a:r>
          </a:p>
          <a:p>
            <a:r>
              <a:rPr lang="en-US" dirty="0"/>
              <a:t>PECHA KUCHA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9"/>
    </mc:Choice>
    <mc:Fallback xmlns="">
      <p:transition spd="slow" advTm="2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6"/>
    </mc:Choice>
    <mc:Fallback xmlns="">
      <p:transition spd="slow" advTm="20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6"/>
    </mc:Choice>
    <mc:Fallback xmlns="">
      <p:transition spd="slow" advTm="20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7"/>
    </mc:Choice>
    <mc:Fallback xmlns="">
      <p:transition spd="slow" advTm="20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7"/>
    </mc:Choice>
    <mc:Fallback xmlns="">
      <p:transition spd="slow" advTm="2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1253324" y="182880"/>
            <a:ext cx="9685186" cy="6522720"/>
          </a:xfrm>
        </p:spPr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4"/>
    </mc:Choice>
    <mc:Fallback xmlns="">
      <p:transition spd="slow" advTm="20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7"/>
    </mc:Choice>
    <mc:Fallback xmlns="">
      <p:transition spd="slow" advTm="2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LINKS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7"/>
    </mc:Choice>
    <mc:Fallback xmlns="">
      <p:transition spd="slow" advTm="2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2"/>
    </mc:Choice>
    <mc:Fallback xmlns="">
      <p:transition spd="slow" advTm="2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6754</TotalTime>
  <Words>9</Words>
  <Application>Microsoft Macintosh PowerPoint</Application>
  <PresentationFormat>Widescreen</PresentationFormat>
  <Paragraphs>4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Droplet</vt:lpstr>
      <vt:lpstr>Blank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&amp;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Rachael Sweeten</cp:lastModifiedBy>
  <cp:revision>9</cp:revision>
  <dcterms:created xsi:type="dcterms:W3CDTF">2016-04-13T00:51:32Z</dcterms:created>
  <dcterms:modified xsi:type="dcterms:W3CDTF">2022-04-15T17:55:58Z</dcterms:modified>
</cp:coreProperties>
</file>