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5143500" type="screen16x9"/>
  <p:notesSz cx="6858000" cy="9144000"/>
  <p:embeddedFontLst>
    <p:embeddedFont>
      <p:font typeface="Nixie One" panose="02000503080000020004" pitchFamily="2" charset="0"/>
      <p:regular r:id="rId24"/>
    </p:embeddedFont>
    <p:embeddedFont>
      <p:font typeface="Shadows Into Light" panose="02000000000000000000" pitchFamily="2" charset="77"/>
      <p:regular r:id="rId25"/>
    </p:embeddedFont>
    <p:embeddedFont>
      <p:font typeface="Varela Round" pitchFamily="2" charset="-79"/>
      <p:regular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39" d="100"/>
          <a:sy n="139" d="100"/>
        </p:scale>
        <p:origin x="176" y="-4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youtube.com/watch?t=34&amp;v=jbkSRLYSojo"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www.youtube.com/watch?v=hVimVzgtD6w"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35f391192_0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b6d840c81_0_21: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b6d840c81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35f391192_09: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35f391192_073: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35ed75ccf_0113: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35ed75ccf_0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https://www.youtube.com/watch?t=34&amp;v=jbkSRLYSojo</a:t>
            </a:r>
            <a:r>
              <a:rPr lang="en"/>
              <a:t>   “200 COuntries, over 200 years” Global health and wealth statistics.    Great followup video for another time: </a:t>
            </a:r>
            <a:r>
              <a:rPr lang="en" u="sng">
                <a:solidFill>
                  <a:schemeClr val="hlink"/>
                </a:solidFill>
                <a:hlinkClick r:id="rId4"/>
              </a:rPr>
              <a:t>https://www.youtube.com/watch?v=hVimVzgtD6w</a:t>
            </a:r>
            <a:endParaRPr/>
          </a:p>
          <a:p>
            <a:pPr marL="0" lvl="0" indent="0" algn="l" rtl="0">
              <a:spcBef>
                <a:spcPts val="0"/>
              </a:spcBef>
              <a:spcAft>
                <a:spcPts val="0"/>
              </a:spcAft>
              <a:buNone/>
            </a:pPr>
            <a:r>
              <a:rPr lang="en"/>
              <a:t>Great example of videos for learning and retention.  Despite his accent and high vocal tone, the details are shared brilliantly. *Try the KWL diagram with listeners: Prove the learning retention from this video.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b6d840c81_1_8: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b6d840c81_1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dirty="0">
                <a:solidFill>
                  <a:srgbClr val="222222"/>
                </a:solidFill>
                <a:highlight>
                  <a:srgbClr val="FFFFFF"/>
                </a:highlight>
              </a:rPr>
              <a:t>  </a:t>
            </a:r>
            <a:r>
              <a:rPr lang="en" dirty="0" err="1">
                <a:solidFill>
                  <a:srgbClr val="222222"/>
                </a:solidFill>
                <a:highlight>
                  <a:srgbClr val="FFFFFF"/>
                </a:highlight>
              </a:rPr>
              <a:t>ge·stalt</a:t>
            </a:r>
            <a:r>
              <a:rPr lang="en" dirty="0">
                <a:solidFill>
                  <a:srgbClr val="222222"/>
                </a:solidFill>
                <a:highlight>
                  <a:srgbClr val="FFFFFF"/>
                </a:highlight>
              </a:rPr>
              <a:t>  </a:t>
            </a:r>
            <a:r>
              <a:rPr lang="en" sz="1400" dirty="0" err="1">
                <a:solidFill>
                  <a:srgbClr val="222222"/>
                </a:solidFill>
                <a:highlight>
                  <a:srgbClr val="FFFFFF"/>
                </a:highlight>
              </a:rPr>
              <a:t>ɡəˈSHtält</a:t>
            </a:r>
            <a:r>
              <a:rPr lang="en" sz="1400" dirty="0">
                <a:solidFill>
                  <a:srgbClr val="222222"/>
                </a:solidFill>
                <a:highlight>
                  <a:srgbClr val="FFFFFF"/>
                </a:highlight>
              </a:rPr>
              <a:t>,-ˈ</a:t>
            </a:r>
            <a:r>
              <a:rPr lang="en" sz="1400" dirty="0" err="1">
                <a:solidFill>
                  <a:srgbClr val="222222"/>
                </a:solidFill>
                <a:highlight>
                  <a:srgbClr val="FFFFFF"/>
                </a:highlight>
              </a:rPr>
              <a:t>SHtôlt</a:t>
            </a:r>
            <a:r>
              <a:rPr lang="en" sz="1400" dirty="0">
                <a:solidFill>
                  <a:srgbClr val="222222"/>
                </a:solidFill>
                <a:highlight>
                  <a:srgbClr val="FFFFFF"/>
                </a:highlight>
              </a:rPr>
              <a:t>/  </a:t>
            </a:r>
            <a:r>
              <a:rPr lang="en" i="1" dirty="0">
                <a:solidFill>
                  <a:srgbClr val="222222"/>
                </a:solidFill>
                <a:highlight>
                  <a:srgbClr val="FFFFFF"/>
                </a:highlight>
              </a:rPr>
              <a:t>noun  </a:t>
            </a:r>
            <a:r>
              <a:rPr lang="en" sz="1000" dirty="0">
                <a:solidFill>
                  <a:srgbClr val="777777"/>
                </a:solidFill>
                <a:highlight>
                  <a:srgbClr val="EEEEEE"/>
                </a:highlight>
              </a:rPr>
              <a:t>PSYCHOLOGY  1. </a:t>
            </a:r>
            <a:r>
              <a:rPr lang="en" dirty="0">
                <a:solidFill>
                  <a:srgbClr val="222222"/>
                </a:solidFill>
                <a:highlight>
                  <a:srgbClr val="FFFFFF"/>
                </a:highlight>
              </a:rPr>
              <a:t>an organized whole that is perceived as more than the sum of its parts.</a:t>
            </a:r>
            <a:endParaRPr dirty="0">
              <a:solidFill>
                <a:srgbClr val="222222"/>
              </a:solidFill>
              <a:highlight>
                <a:srgbClr val="FFFFFF"/>
              </a:highlight>
            </a:endParaRPr>
          </a:p>
          <a:p>
            <a:pPr marL="0" lvl="0" indent="0" algn="l" rtl="0">
              <a:lnSpc>
                <a:spcPct val="115000"/>
              </a:lnSpc>
              <a:spcBef>
                <a:spcPts val="0"/>
              </a:spcBef>
              <a:spcAft>
                <a:spcPts val="0"/>
              </a:spcAft>
              <a:buNone/>
            </a:pPr>
            <a:r>
              <a:rPr lang="en" dirty="0">
                <a:solidFill>
                  <a:srgbClr val="222222"/>
                </a:solidFill>
                <a:highlight>
                  <a:srgbClr val="FFFFFF"/>
                </a:highlight>
              </a:rPr>
              <a:t> Law of [Automatic] Closure=the mind fills in partial graphics while freeing space for content.</a:t>
            </a:r>
            <a:endParaRPr dirty="0">
              <a:solidFill>
                <a:srgbClr val="222222"/>
              </a:solidFill>
              <a:highlight>
                <a:srgbClr val="FFFFFF"/>
              </a:highlight>
            </a:endParaRPr>
          </a:p>
          <a:p>
            <a:pPr marL="0" lvl="0" indent="0" algn="l" rtl="0">
              <a:lnSpc>
                <a:spcPct val="115000"/>
              </a:lnSpc>
              <a:spcBef>
                <a:spcPts val="0"/>
              </a:spcBef>
              <a:spcAft>
                <a:spcPts val="0"/>
              </a:spcAft>
              <a:buNone/>
            </a:pPr>
            <a:r>
              <a:rPr lang="en" dirty="0">
                <a:solidFill>
                  <a:srgbClr val="222222"/>
                </a:solidFill>
                <a:highlight>
                  <a:srgbClr val="FFFFFF"/>
                </a:highlight>
              </a:rPr>
              <a:t>Law of Continuity=Human Brain visually continues a pattern, even when we don’t see it end. </a:t>
            </a:r>
            <a:endParaRPr dirty="0">
              <a:solidFill>
                <a:srgbClr val="222222"/>
              </a:solidFill>
              <a:highlight>
                <a:srgbClr val="FFFFFF"/>
              </a:highlight>
            </a:endParaRPr>
          </a:p>
          <a:p>
            <a:pPr marL="0" lvl="0" indent="0" algn="l" rtl="0">
              <a:lnSpc>
                <a:spcPct val="115000"/>
              </a:lnSpc>
              <a:spcBef>
                <a:spcPts val="0"/>
              </a:spcBef>
              <a:spcAft>
                <a:spcPts val="0"/>
              </a:spcAft>
              <a:buNone/>
            </a:pPr>
            <a:r>
              <a:rPr lang="en" dirty="0">
                <a:solidFill>
                  <a:srgbClr val="222222"/>
                </a:solidFill>
                <a:highlight>
                  <a:srgbClr val="FFFFFF"/>
                </a:highlight>
              </a:rPr>
              <a:t>Law of Similarity=Group like things by like things, even representing common changes, such as changing font size </a:t>
            </a:r>
            <a:r>
              <a:rPr lang="en" b="1" i="1" dirty="0">
                <a:solidFill>
                  <a:srgbClr val="222222"/>
                </a:solidFill>
                <a:highlight>
                  <a:srgbClr val="FFFFFF"/>
                </a:highlight>
              </a:rPr>
              <a:t>and </a:t>
            </a:r>
            <a:r>
              <a:rPr lang="en" dirty="0">
                <a:solidFill>
                  <a:srgbClr val="222222"/>
                </a:solidFill>
                <a:highlight>
                  <a:srgbClr val="FFFFFF"/>
                </a:highlight>
              </a:rPr>
              <a:t>color.</a:t>
            </a:r>
            <a:endParaRPr dirty="0">
              <a:solidFill>
                <a:srgbClr val="222222"/>
              </a:solidFill>
              <a:highlight>
                <a:srgbClr val="FFFFFF"/>
              </a:highlight>
            </a:endParaRPr>
          </a:p>
          <a:p>
            <a:pPr marL="0" lvl="0" indent="0" algn="l" rtl="0">
              <a:lnSpc>
                <a:spcPct val="115000"/>
              </a:lnSpc>
              <a:spcBef>
                <a:spcPts val="0"/>
              </a:spcBef>
              <a:spcAft>
                <a:spcPts val="0"/>
              </a:spcAft>
              <a:buNone/>
            </a:pPr>
            <a:r>
              <a:rPr lang="en" dirty="0">
                <a:solidFill>
                  <a:srgbClr val="222222"/>
                </a:solidFill>
                <a:highlight>
                  <a:srgbClr val="FFFFFF"/>
                </a:highlight>
              </a:rPr>
              <a:t>Law of Figure &amp; Ground=Shapes in conjunction become recognized as something new. The eye perceives a figure as distinct from a background. </a:t>
            </a:r>
            <a:endParaRPr dirty="0">
              <a:solidFill>
                <a:srgbClr val="222222"/>
              </a:solidFill>
              <a:highlight>
                <a:srgbClr val="FFFFFF"/>
              </a:highlight>
            </a:endParaRPr>
          </a:p>
          <a:p>
            <a:pPr marL="0" lvl="0" indent="0" algn="l" rtl="0">
              <a:lnSpc>
                <a:spcPct val="115000"/>
              </a:lnSpc>
              <a:spcBef>
                <a:spcPts val="0"/>
              </a:spcBef>
              <a:spcAft>
                <a:spcPts val="0"/>
              </a:spcAft>
              <a:buNone/>
            </a:pPr>
            <a:r>
              <a:rPr lang="en" dirty="0">
                <a:solidFill>
                  <a:srgbClr val="222222"/>
                </a:solidFill>
                <a:highlight>
                  <a:srgbClr val="FFFFFF"/>
                </a:highlight>
              </a:rPr>
              <a:t>Law of Proximity= Spacing and movement conveys grouping and relationships, or breaks it. Can also turn repeating shapes into a new pattern. </a:t>
            </a:r>
            <a:endParaRPr dirty="0">
              <a:solidFill>
                <a:srgbClr val="222222"/>
              </a:solidFill>
              <a:highlight>
                <a:srgbClr val="FFFFFF"/>
              </a:highlight>
            </a:endParaRPr>
          </a:p>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g35ed75ccf_087: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0" name="Google Shape;290;g35ed75ccf_0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Contrast: Can you read without this? Nope. Opposite values help with attention and readability.</a:t>
            </a:r>
            <a:endParaRPr/>
          </a:p>
          <a:p>
            <a:pPr marL="0" lvl="0" indent="0" algn="l" rtl="0">
              <a:spcBef>
                <a:spcPts val="0"/>
              </a:spcBef>
              <a:spcAft>
                <a:spcPts val="0"/>
              </a:spcAft>
              <a:buNone/>
            </a:pPr>
            <a:r>
              <a:rPr lang="en"/>
              <a:t>Repetition: Styles Guides help with size, shape, color, color-family hues, complementary, monochrome. </a:t>
            </a:r>
            <a:endParaRPr/>
          </a:p>
          <a:p>
            <a:pPr marL="0" lvl="0" indent="0" algn="l" rtl="0">
              <a:spcBef>
                <a:spcPts val="0"/>
              </a:spcBef>
              <a:spcAft>
                <a:spcPts val="0"/>
              </a:spcAft>
              <a:buNone/>
            </a:pPr>
            <a:r>
              <a:rPr lang="en"/>
              <a:t>Alignment: Structure and organization within design.</a:t>
            </a:r>
            <a:endParaRPr/>
          </a:p>
          <a:p>
            <a:pPr marL="0" lvl="0" indent="0" algn="l" rtl="0">
              <a:spcBef>
                <a:spcPts val="0"/>
              </a:spcBef>
              <a:spcAft>
                <a:spcPts val="0"/>
              </a:spcAft>
              <a:buNone/>
            </a:pPr>
            <a:r>
              <a:rPr lang="en"/>
              <a:t>Proximity: What item is by what item? Put words by the picture to which they belong, for clarity.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g35f391192_065: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6" name="Google Shape;296;g35f391192_0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35f391192_017: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35ed75ccf_073: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 name="Google Shape;308;g35ed75ccf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*Complete invention of Rachael Sweeten.</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b6d840c81_0_7: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8" name="Google Shape;318;gb6d840c81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35f391192_04: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5b3e5d352_0_18: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4" name="Google Shape;334;g5b3e5d352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*With Maryanne activating at admin level and Kathy testing with a Captivate file in Beta, and I forwarded a friendly Bridge Marketing idea to Instructure: The corporate side seems ripe for an organizing tool, as each designer seems to reinvent the wheel in order to showcase their pet software choice.</a:t>
            </a:r>
            <a:endParaRPr>
              <a:solidFill>
                <a:schemeClr val="dk1"/>
              </a:solidFill>
            </a:endParaRPr>
          </a:p>
          <a:p>
            <a:pPr marL="0" lvl="0" indent="0" algn="l" rtl="0">
              <a:spcBef>
                <a:spcPts val="0"/>
              </a:spcBef>
              <a:spcAft>
                <a:spcPts val="0"/>
              </a:spcAft>
              <a:buNone/>
            </a:pPr>
            <a:r>
              <a:rPr lang="en">
                <a:solidFill>
                  <a:schemeClr val="dk1"/>
                </a:solidFill>
              </a:rPr>
              <a:t>* This SCORM improvement allows SLCC and Canvas to encourage and house the multimedia creations of motivated Faculty!</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5b3e5d352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5b3e5d352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All notes and observation belong to the Author Rachael Sweeten, and may not reflect the opinions and values </a:t>
            </a:r>
            <a:r>
              <a:rPr lang="en-US"/>
              <a:t>of original presenters.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35ed75ccf_0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35ed75ccf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a:t>Blue dots are distant places I have travelled: Peruvian Amazon, Tunisia, Egypt, Barcelona, Majorca, Sicily, Naples, Rome, Provence, Paris. Very little technology learning occurred in any of these places, </a:t>
            </a:r>
            <a:r>
              <a:rPr lang="en" i="1"/>
              <a:t>except</a:t>
            </a:r>
            <a:r>
              <a:rPr lang="en"/>
              <a:t> SLC.</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35ed75ccf_033: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35ed75ccf_0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b6d840c81_1_1: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b6d840c81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importance of an LMS seems to be known, but it doesn’t stop professional in the corporate sector from reinventing their own, and repurposing older technologies, like editable .pdfs and PowerPoints.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35ed75ccf_015: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b6d840c81_0_3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b6d840c81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linguistic [word] part of the brain turns words into symbols.  Stories activate more parts of the brain, and the brain fills in story components naturally, when activated. </a:t>
            </a:r>
            <a:endParaRPr/>
          </a:p>
          <a:p>
            <a:pPr marL="0" lvl="0" indent="0" algn="l" rtl="0">
              <a:spcBef>
                <a:spcPts val="0"/>
              </a:spcBef>
              <a:spcAft>
                <a:spcPts val="0"/>
              </a:spcAft>
              <a:buNone/>
            </a:pPr>
            <a:r>
              <a:rPr lang="en"/>
              <a:t>“If you don’t address suffering, you are not addressing the problem. “-Katie Stroud. This is the basis of her business: personalizing the story and getting emotional investment from learners.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b6d840c81_0_37: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b6d840c81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Resolution= What the world looks like when people are doing something right. Show the resolution!   Resolution is inspiration for learners.</a:t>
            </a:r>
            <a:endParaRPr/>
          </a:p>
          <a:p>
            <a:pPr marL="0" lvl="0" indent="0" algn="l" rtl="0">
              <a:spcBef>
                <a:spcPts val="0"/>
              </a:spcBef>
              <a:spcAft>
                <a:spcPts val="0"/>
              </a:spcAft>
              <a:buNone/>
            </a:pPr>
            <a:r>
              <a:rPr lang="en"/>
              <a:t>Starting with the climax of the story tends to: get attention, keep listeners from tuning out or being bored.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8"/>
        <p:cNvGrpSpPr/>
        <p:nvPr/>
      </p:nvGrpSpPr>
      <p:grpSpPr>
        <a:xfrm>
          <a:off x="0" y="0"/>
          <a:ext cx="0" cy="0"/>
          <a:chOff x="0" y="0"/>
          <a:chExt cx="0" cy="0"/>
        </a:xfrm>
      </p:grpSpPr>
      <p:sp>
        <p:nvSpPr>
          <p:cNvPr id="9" name="Google Shape;9;p2"/>
          <p:cNvSpPr/>
          <p:nvPr/>
        </p:nvSpPr>
        <p:spPr>
          <a:xfrm>
            <a:off x="7209425" y="502200"/>
            <a:ext cx="206100" cy="206100"/>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1197475" y="-802775"/>
            <a:ext cx="6749100" cy="6749100"/>
          </a:xfrm>
          <a:prstGeom prst="ellipse">
            <a:avLst/>
          </a:prstGeom>
          <a:noFill/>
          <a:ln w="9525" cap="flat" cmpd="sng">
            <a:solidFill>
              <a:srgbClr val="A1BECC"/>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2255425" y="1991825"/>
            <a:ext cx="4633200" cy="11598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
        <p:nvSpPr>
          <p:cNvPr id="12" name="Google Shape;12;p2"/>
          <p:cNvSpPr/>
          <p:nvPr/>
        </p:nvSpPr>
        <p:spPr>
          <a:xfrm>
            <a:off x="267550" y="-886750"/>
            <a:ext cx="2347200" cy="2347200"/>
          </a:xfrm>
          <a:prstGeom prst="donut">
            <a:avLst>
              <a:gd name="adj" fmla="val 29778"/>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8348875" y="2882375"/>
            <a:ext cx="978600" cy="978600"/>
          </a:xfrm>
          <a:prstGeom prst="ellipse">
            <a:avLst/>
          </a:prstGeom>
          <a:solidFill>
            <a:srgbClr val="ED4A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2255425" y="541800"/>
            <a:ext cx="657600" cy="657600"/>
          </a:xfrm>
          <a:prstGeom prst="ellipse">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6752750" y="3465100"/>
            <a:ext cx="2284200" cy="2284200"/>
          </a:xfrm>
          <a:prstGeom prst="donut">
            <a:avLst>
              <a:gd name="adj" fmla="val 11909"/>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37775" y="3193200"/>
            <a:ext cx="657600" cy="657600"/>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376550" y="4217275"/>
            <a:ext cx="1207800" cy="1207800"/>
          </a:xfrm>
          <a:prstGeom prst="donut">
            <a:avLst>
              <a:gd name="adj" fmla="val 42915"/>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8244625" y="2541950"/>
            <a:ext cx="304800" cy="304800"/>
          </a:xfrm>
          <a:prstGeom prst="ellipse">
            <a:avLst/>
          </a:prstGeom>
          <a:solidFill>
            <a:srgbClr val="E8004C">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7598775" y="-300250"/>
            <a:ext cx="1370700" cy="1370700"/>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44625" y="802850"/>
            <a:ext cx="657600" cy="657600"/>
          </a:xfrm>
          <a:prstGeom prst="ellipse">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213975" y="695900"/>
            <a:ext cx="871500" cy="871500"/>
          </a:xfrm>
          <a:prstGeom prst="ellipse">
            <a:avLst/>
          </a:prstGeom>
          <a:noFill/>
          <a:ln w="9525" cap="flat" cmpd="sng">
            <a:solidFill>
              <a:srgbClr val="00ACC3"/>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122175" y="2933250"/>
            <a:ext cx="1177500" cy="1177500"/>
          </a:xfrm>
          <a:prstGeom prst="ellipse">
            <a:avLst/>
          </a:prstGeom>
          <a:noFill/>
          <a:ln w="9525" cap="flat" cmpd="sng">
            <a:solidFill>
              <a:srgbClr val="BBCD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8150075" y="708300"/>
            <a:ext cx="846600" cy="846600"/>
          </a:xfrm>
          <a:prstGeom prst="ellipse">
            <a:avLst/>
          </a:prstGeom>
          <a:noFill/>
          <a:ln w="9525" cap="flat" cmpd="sng">
            <a:solidFill>
              <a:srgbClr val="65BB48"/>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055325" y="3904575"/>
            <a:ext cx="206100" cy="206100"/>
          </a:xfrm>
          <a:prstGeom prst="ellipse">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2"/>
        <p:cNvGrpSpPr/>
        <p:nvPr/>
      </p:nvGrpSpPr>
      <p:grpSpPr>
        <a:xfrm>
          <a:off x="0" y="0"/>
          <a:ext cx="0" cy="0"/>
          <a:chOff x="0" y="0"/>
          <a:chExt cx="0" cy="0"/>
        </a:xfrm>
      </p:grpSpPr>
      <p:sp>
        <p:nvSpPr>
          <p:cNvPr id="163" name="Google Shape;163;p11"/>
          <p:cNvSpPr/>
          <p:nvPr/>
        </p:nvSpPr>
        <p:spPr>
          <a:xfrm>
            <a:off x="419100" y="-1581150"/>
            <a:ext cx="8305800" cy="8305800"/>
          </a:xfrm>
          <a:prstGeom prst="ellipse">
            <a:avLst/>
          </a:prstGeom>
          <a:noFill/>
          <a:ln w="9525" cap="flat" cmpd="sng">
            <a:solidFill>
              <a:srgbClr val="A1BECC"/>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1"/>
          <p:cNvSpPr/>
          <p:nvPr/>
        </p:nvSpPr>
        <p:spPr>
          <a:xfrm>
            <a:off x="-164200" y="686175"/>
            <a:ext cx="550500" cy="550500"/>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a:off x="8204500" y="3898800"/>
            <a:ext cx="447000" cy="447000"/>
          </a:xfrm>
          <a:prstGeom prst="donut">
            <a:avLst>
              <a:gd name="adj" fmla="val 18608"/>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a:off x="100425" y="-196925"/>
            <a:ext cx="741600" cy="741600"/>
          </a:xfrm>
          <a:prstGeom prst="donut">
            <a:avLst>
              <a:gd name="adj" fmla="val 37879"/>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a:off x="419100" y="686175"/>
            <a:ext cx="188100" cy="188100"/>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a:off x="8333725" y="4482500"/>
            <a:ext cx="978600" cy="978600"/>
          </a:xfrm>
          <a:prstGeom prst="ellipse">
            <a:avLst/>
          </a:prstGeom>
          <a:noFill/>
          <a:ln w="9525" cap="flat" cmpd="sng">
            <a:solidFill>
              <a:srgbClr val="ED4A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1"/>
          <p:cNvSpPr/>
          <p:nvPr/>
        </p:nvSpPr>
        <p:spPr>
          <a:xfrm>
            <a:off x="741750" y="4449750"/>
            <a:ext cx="397500" cy="397500"/>
          </a:xfrm>
          <a:prstGeom prst="donut">
            <a:avLst>
              <a:gd name="adj" fmla="val 8754"/>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1"/>
          <p:cNvSpPr/>
          <p:nvPr/>
        </p:nvSpPr>
        <p:spPr>
          <a:xfrm>
            <a:off x="8956300" y="4058696"/>
            <a:ext cx="287100" cy="287100"/>
          </a:xfrm>
          <a:prstGeom prst="ellipse">
            <a:avLst/>
          </a:prstGeom>
          <a:solidFill>
            <a:srgbClr val="ED4A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a:off x="-164200" y="4277700"/>
            <a:ext cx="741600" cy="741600"/>
          </a:xfrm>
          <a:prstGeom prst="donut">
            <a:avLst>
              <a:gd name="adj" fmla="val 39163"/>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a:off x="8568725" y="4717500"/>
            <a:ext cx="508500" cy="508500"/>
          </a:xfrm>
          <a:prstGeom prst="ellipse">
            <a:avLst/>
          </a:prstGeom>
          <a:solidFill>
            <a:srgbClr val="E8004C">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a:off x="8077475" y="224125"/>
            <a:ext cx="304800" cy="304800"/>
          </a:xfrm>
          <a:prstGeom prst="donut">
            <a:avLst>
              <a:gd name="adj" fmla="val 30568"/>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1"/>
          <p:cNvSpPr/>
          <p:nvPr/>
        </p:nvSpPr>
        <p:spPr>
          <a:xfrm>
            <a:off x="8553248" y="328373"/>
            <a:ext cx="585600" cy="585600"/>
          </a:xfrm>
          <a:prstGeom prst="ellipse">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1"/>
          <p:cNvSpPr/>
          <p:nvPr/>
        </p:nvSpPr>
        <p:spPr>
          <a:xfrm>
            <a:off x="8876350" y="1187325"/>
            <a:ext cx="447000" cy="447000"/>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a:off x="8449000" y="224125"/>
            <a:ext cx="794400" cy="794400"/>
          </a:xfrm>
          <a:prstGeom prst="ellipse">
            <a:avLst/>
          </a:prstGeom>
          <a:noFill/>
          <a:ln w="9525" cap="flat" cmpd="sng">
            <a:solidFill>
              <a:srgbClr val="F8BB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a:off x="100425" y="3830625"/>
            <a:ext cx="304800" cy="304800"/>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mpletely blank">
  <p:cSld name="BLANK_1">
    <p:spTree>
      <p:nvGrpSpPr>
        <p:cNvPr id="1" name="Shape 178"/>
        <p:cNvGrpSpPr/>
        <p:nvPr/>
      </p:nvGrpSpPr>
      <p:grpSpPr>
        <a:xfrm>
          <a:off x="0" y="0"/>
          <a:ext cx="0" cy="0"/>
          <a:chOff x="0" y="0"/>
          <a:chExt cx="0" cy="0"/>
        </a:xfrm>
      </p:grpSpPr>
      <p:sp>
        <p:nvSpPr>
          <p:cNvPr id="179" name="Google Shape;179;p12"/>
          <p:cNvSpPr/>
          <p:nvPr/>
        </p:nvSpPr>
        <p:spPr>
          <a:xfrm>
            <a:off x="419100" y="-1581150"/>
            <a:ext cx="8305800" cy="8305800"/>
          </a:xfrm>
          <a:prstGeom prst="ellipse">
            <a:avLst/>
          </a:prstGeom>
          <a:noFill/>
          <a:ln w="9525" cap="flat" cmpd="sng">
            <a:solidFill>
              <a:srgbClr val="A1BECC"/>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25"/>
        <p:cNvGrpSpPr/>
        <p:nvPr/>
      </p:nvGrpSpPr>
      <p:grpSpPr>
        <a:xfrm>
          <a:off x="0" y="0"/>
          <a:ext cx="0" cy="0"/>
          <a:chOff x="0" y="0"/>
          <a:chExt cx="0" cy="0"/>
        </a:xfrm>
      </p:grpSpPr>
      <p:sp>
        <p:nvSpPr>
          <p:cNvPr id="26" name="Google Shape;26;p3"/>
          <p:cNvSpPr/>
          <p:nvPr/>
        </p:nvSpPr>
        <p:spPr>
          <a:xfrm>
            <a:off x="3058200" y="-295450"/>
            <a:ext cx="3027600" cy="3027900"/>
          </a:xfrm>
          <a:prstGeom prst="ellipse">
            <a:avLst/>
          </a:prstGeom>
          <a:noFill/>
          <a:ln w="9525" cap="flat" cmpd="sng">
            <a:solidFill>
              <a:srgbClr val="A1BECC"/>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txBox="1">
            <a:spLocks noGrp="1"/>
          </p:cNvSpPr>
          <p:nvPr>
            <p:ph type="ctrTitle"/>
          </p:nvPr>
        </p:nvSpPr>
        <p:spPr>
          <a:xfrm>
            <a:off x="1773750" y="2421550"/>
            <a:ext cx="5596500" cy="1159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36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endParaRPr/>
          </a:p>
        </p:txBody>
      </p:sp>
      <p:sp>
        <p:nvSpPr>
          <p:cNvPr id="28" name="Google Shape;28;p3"/>
          <p:cNvSpPr txBox="1">
            <a:spLocks noGrp="1"/>
          </p:cNvSpPr>
          <p:nvPr>
            <p:ph type="subTitle" idx="1"/>
          </p:nvPr>
        </p:nvSpPr>
        <p:spPr>
          <a:xfrm>
            <a:off x="1773750" y="3449654"/>
            <a:ext cx="5596500" cy="78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A1BECC"/>
              </a:buClr>
              <a:buSzPts val="2400"/>
              <a:buNone/>
              <a:defRPr b="1">
                <a:solidFill>
                  <a:srgbClr val="A1BECC"/>
                </a:solidFill>
              </a:defRPr>
            </a:lvl1pPr>
            <a:lvl2pPr lvl="1" algn="ctr" rtl="0">
              <a:spcBef>
                <a:spcPts val="0"/>
              </a:spcBef>
              <a:spcAft>
                <a:spcPts val="0"/>
              </a:spcAft>
              <a:buClr>
                <a:srgbClr val="A1BECC"/>
              </a:buClr>
              <a:buSzPts val="3000"/>
              <a:buNone/>
              <a:defRPr sz="3000" b="1">
                <a:solidFill>
                  <a:srgbClr val="A1BECC"/>
                </a:solidFill>
              </a:defRPr>
            </a:lvl2pPr>
            <a:lvl3pPr lvl="2" algn="ctr" rtl="0">
              <a:spcBef>
                <a:spcPts val="0"/>
              </a:spcBef>
              <a:spcAft>
                <a:spcPts val="0"/>
              </a:spcAft>
              <a:buClr>
                <a:srgbClr val="A1BECC"/>
              </a:buClr>
              <a:buSzPts val="3000"/>
              <a:buNone/>
              <a:defRPr sz="3000" b="1">
                <a:solidFill>
                  <a:srgbClr val="A1BECC"/>
                </a:solidFill>
              </a:defRPr>
            </a:lvl3pPr>
            <a:lvl4pPr lvl="3" algn="ctr" rtl="0">
              <a:spcBef>
                <a:spcPts val="0"/>
              </a:spcBef>
              <a:spcAft>
                <a:spcPts val="0"/>
              </a:spcAft>
              <a:buClr>
                <a:srgbClr val="A1BECC"/>
              </a:buClr>
              <a:buSzPts val="3000"/>
              <a:buNone/>
              <a:defRPr sz="3000" b="1">
                <a:solidFill>
                  <a:srgbClr val="A1BECC"/>
                </a:solidFill>
              </a:defRPr>
            </a:lvl4pPr>
            <a:lvl5pPr lvl="4" algn="ctr" rtl="0">
              <a:spcBef>
                <a:spcPts val="0"/>
              </a:spcBef>
              <a:spcAft>
                <a:spcPts val="0"/>
              </a:spcAft>
              <a:buClr>
                <a:srgbClr val="A1BECC"/>
              </a:buClr>
              <a:buSzPts val="3000"/>
              <a:buNone/>
              <a:defRPr sz="3000" b="1">
                <a:solidFill>
                  <a:srgbClr val="A1BECC"/>
                </a:solidFill>
              </a:defRPr>
            </a:lvl5pPr>
            <a:lvl6pPr lvl="5" algn="ctr" rtl="0">
              <a:spcBef>
                <a:spcPts val="0"/>
              </a:spcBef>
              <a:spcAft>
                <a:spcPts val="0"/>
              </a:spcAft>
              <a:buClr>
                <a:srgbClr val="A1BECC"/>
              </a:buClr>
              <a:buSzPts val="3000"/>
              <a:buNone/>
              <a:defRPr sz="3000" b="1">
                <a:solidFill>
                  <a:srgbClr val="A1BECC"/>
                </a:solidFill>
              </a:defRPr>
            </a:lvl6pPr>
            <a:lvl7pPr lvl="6" algn="ctr" rtl="0">
              <a:spcBef>
                <a:spcPts val="0"/>
              </a:spcBef>
              <a:spcAft>
                <a:spcPts val="0"/>
              </a:spcAft>
              <a:buClr>
                <a:srgbClr val="A1BECC"/>
              </a:buClr>
              <a:buSzPts val="3000"/>
              <a:buNone/>
              <a:defRPr sz="3000" b="1">
                <a:solidFill>
                  <a:srgbClr val="A1BECC"/>
                </a:solidFill>
              </a:defRPr>
            </a:lvl7pPr>
            <a:lvl8pPr lvl="7" algn="ctr" rtl="0">
              <a:spcBef>
                <a:spcPts val="0"/>
              </a:spcBef>
              <a:spcAft>
                <a:spcPts val="0"/>
              </a:spcAft>
              <a:buClr>
                <a:srgbClr val="A1BECC"/>
              </a:buClr>
              <a:buSzPts val="3000"/>
              <a:buNone/>
              <a:defRPr sz="3000" b="1">
                <a:solidFill>
                  <a:srgbClr val="A1BECC"/>
                </a:solidFill>
              </a:defRPr>
            </a:lvl8pPr>
            <a:lvl9pPr lvl="8" algn="ctr" rtl="0">
              <a:spcBef>
                <a:spcPts val="0"/>
              </a:spcBef>
              <a:spcAft>
                <a:spcPts val="0"/>
              </a:spcAft>
              <a:buClr>
                <a:srgbClr val="A1BECC"/>
              </a:buClr>
              <a:buSzPts val="3000"/>
              <a:buNone/>
              <a:defRPr sz="3000" b="1">
                <a:solidFill>
                  <a:srgbClr val="A1BECC"/>
                </a:solidFill>
              </a:defRPr>
            </a:lvl9pPr>
          </a:lstStyle>
          <a:p>
            <a:endParaRPr/>
          </a:p>
        </p:txBody>
      </p:sp>
      <p:sp>
        <p:nvSpPr>
          <p:cNvPr id="29" name="Google Shape;29;p3"/>
          <p:cNvSpPr/>
          <p:nvPr/>
        </p:nvSpPr>
        <p:spPr>
          <a:xfrm>
            <a:off x="1414538" y="3988225"/>
            <a:ext cx="206100" cy="206100"/>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p:nvPr/>
        </p:nvSpPr>
        <p:spPr>
          <a:xfrm>
            <a:off x="7630150" y="2469625"/>
            <a:ext cx="2347200" cy="2347200"/>
          </a:xfrm>
          <a:prstGeom prst="donut">
            <a:avLst>
              <a:gd name="adj" fmla="val 29778"/>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
          <p:cNvSpPr/>
          <p:nvPr/>
        </p:nvSpPr>
        <p:spPr>
          <a:xfrm>
            <a:off x="376550" y="1139200"/>
            <a:ext cx="978600" cy="978600"/>
          </a:xfrm>
          <a:prstGeom prst="ellipse">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a:off x="7240275" y="4662700"/>
            <a:ext cx="657600" cy="657600"/>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a:off x="231175" y="-571700"/>
            <a:ext cx="2284200" cy="2284200"/>
          </a:xfrm>
          <a:prstGeom prst="donut">
            <a:avLst>
              <a:gd name="adj" fmla="val 11909"/>
            </a:avLst>
          </a:prstGeom>
          <a:solidFill>
            <a:srgbClr val="ED4A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p:nvPr/>
        </p:nvSpPr>
        <p:spPr>
          <a:xfrm>
            <a:off x="7507625" y="917475"/>
            <a:ext cx="657600" cy="657600"/>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a:off x="8065925" y="-295450"/>
            <a:ext cx="1207800" cy="1207800"/>
          </a:xfrm>
          <a:prstGeom prst="donut">
            <a:avLst>
              <a:gd name="adj" fmla="val 42915"/>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p:nvPr/>
        </p:nvSpPr>
        <p:spPr>
          <a:xfrm>
            <a:off x="1417200" y="2052650"/>
            <a:ext cx="304800" cy="304800"/>
          </a:xfrm>
          <a:prstGeom prst="ellipse">
            <a:avLst/>
          </a:prstGeom>
          <a:solidFill>
            <a:srgbClr val="E8004C">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
          <p:cNvSpPr/>
          <p:nvPr/>
        </p:nvSpPr>
        <p:spPr>
          <a:xfrm>
            <a:off x="180500" y="4023250"/>
            <a:ext cx="1370700" cy="1370700"/>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a:off x="246046" y="3365546"/>
            <a:ext cx="456000" cy="456000"/>
          </a:xfrm>
          <a:prstGeom prst="ellipse">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3"/>
          <p:cNvSpPr/>
          <p:nvPr/>
        </p:nvSpPr>
        <p:spPr>
          <a:xfrm>
            <a:off x="7072325" y="4494725"/>
            <a:ext cx="993600" cy="993300"/>
          </a:xfrm>
          <a:prstGeom prst="ellipse">
            <a:avLst/>
          </a:prstGeom>
          <a:noFill/>
          <a:ln w="9525" cap="flat" cmpd="sng">
            <a:solidFill>
              <a:srgbClr val="00ACC3"/>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3"/>
          <p:cNvSpPr/>
          <p:nvPr/>
        </p:nvSpPr>
        <p:spPr>
          <a:xfrm>
            <a:off x="7370250" y="780100"/>
            <a:ext cx="932400" cy="932400"/>
          </a:xfrm>
          <a:prstGeom prst="ellipse">
            <a:avLst/>
          </a:prstGeom>
          <a:noFill/>
          <a:ln w="9525" cap="flat" cmpd="sng">
            <a:solidFill>
              <a:srgbClr val="BBCD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180500" y="3300000"/>
            <a:ext cx="586800" cy="586800"/>
          </a:xfrm>
          <a:prstGeom prst="ellipse">
            <a:avLst/>
          </a:prstGeom>
          <a:noFill/>
          <a:ln w="9525" cap="flat" cmpd="sng">
            <a:solidFill>
              <a:srgbClr val="65BB48"/>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7733375" y="467300"/>
            <a:ext cx="206100" cy="206100"/>
          </a:xfrm>
          <a:prstGeom prst="ellipse">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3"/>
          <p:cNvSpPr/>
          <p:nvPr/>
        </p:nvSpPr>
        <p:spPr>
          <a:xfrm>
            <a:off x="598175" y="-204700"/>
            <a:ext cx="1550100" cy="1550100"/>
          </a:xfrm>
          <a:prstGeom prst="ellipse">
            <a:avLst/>
          </a:prstGeom>
          <a:noFill/>
          <a:ln w="9525" cap="flat" cmpd="sng">
            <a:solidFill>
              <a:srgbClr val="E8004C"/>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44"/>
        <p:cNvGrpSpPr/>
        <p:nvPr/>
      </p:nvGrpSpPr>
      <p:grpSpPr>
        <a:xfrm>
          <a:off x="0" y="0"/>
          <a:ext cx="0" cy="0"/>
          <a:chOff x="0" y="0"/>
          <a:chExt cx="0" cy="0"/>
        </a:xfrm>
      </p:grpSpPr>
      <p:sp>
        <p:nvSpPr>
          <p:cNvPr id="45" name="Google Shape;45;p4"/>
          <p:cNvSpPr/>
          <p:nvPr/>
        </p:nvSpPr>
        <p:spPr>
          <a:xfrm>
            <a:off x="1197475" y="-802775"/>
            <a:ext cx="6749100" cy="6749100"/>
          </a:xfrm>
          <a:prstGeom prst="ellipse">
            <a:avLst/>
          </a:prstGeom>
          <a:noFill/>
          <a:ln w="9525" cap="flat" cmpd="sng">
            <a:solidFill>
              <a:srgbClr val="A1BECC"/>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4"/>
          <p:cNvSpPr/>
          <p:nvPr/>
        </p:nvSpPr>
        <p:spPr>
          <a:xfrm>
            <a:off x="8334450" y="4139625"/>
            <a:ext cx="424800" cy="424800"/>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4"/>
          <p:cNvSpPr/>
          <p:nvPr/>
        </p:nvSpPr>
        <p:spPr>
          <a:xfrm>
            <a:off x="4308288" y="-1078650"/>
            <a:ext cx="2347200" cy="2347200"/>
          </a:xfrm>
          <a:prstGeom prst="donut">
            <a:avLst>
              <a:gd name="adj" fmla="val 17100"/>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4"/>
          <p:cNvSpPr/>
          <p:nvPr/>
        </p:nvSpPr>
        <p:spPr>
          <a:xfrm>
            <a:off x="4047750" y="805125"/>
            <a:ext cx="1048500" cy="1048500"/>
          </a:xfrm>
          <a:prstGeom prst="ellipse">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4"/>
          <p:cNvSpPr txBox="1">
            <a:spLocks noGrp="1"/>
          </p:cNvSpPr>
          <p:nvPr>
            <p:ph type="body" idx="1"/>
          </p:nvPr>
        </p:nvSpPr>
        <p:spPr>
          <a:xfrm>
            <a:off x="1880850" y="1920300"/>
            <a:ext cx="5382300" cy="2079600"/>
          </a:xfrm>
          <a:prstGeom prst="rect">
            <a:avLst/>
          </a:prstGeom>
        </p:spPr>
        <p:txBody>
          <a:bodyPr spcFirstLastPara="1" wrap="square" lIns="91425" tIns="91425" rIns="91425" bIns="91425" anchor="t" anchorCtr="0">
            <a:noAutofit/>
          </a:bodyPr>
          <a:lstStyle>
            <a:lvl1pPr marL="457200" lvl="0" indent="-381000" algn="ctr" rtl="0">
              <a:spcBef>
                <a:spcPts val="600"/>
              </a:spcBef>
              <a:spcAft>
                <a:spcPts val="0"/>
              </a:spcAft>
              <a:buSzPts val="2400"/>
              <a:buChar char="◎"/>
              <a:defRPr/>
            </a:lvl1pPr>
            <a:lvl2pPr marL="914400" lvl="1" indent="-381000" algn="ctr" rtl="0">
              <a:spcBef>
                <a:spcPts val="0"/>
              </a:spcBef>
              <a:spcAft>
                <a:spcPts val="0"/>
              </a:spcAft>
              <a:buSzPts val="2400"/>
              <a:buChar char="◉"/>
              <a:defRPr/>
            </a:lvl2pPr>
            <a:lvl3pPr marL="1371600" lvl="2" indent="-381000" algn="ctr" rtl="0">
              <a:spcBef>
                <a:spcPts val="0"/>
              </a:spcBef>
              <a:spcAft>
                <a:spcPts val="0"/>
              </a:spcAft>
              <a:buSzPts val="2400"/>
              <a:buChar char="￮"/>
              <a:defRPr/>
            </a:lvl3pPr>
            <a:lvl4pPr marL="1828800" lvl="3" indent="-381000" algn="ctr" rtl="0">
              <a:spcBef>
                <a:spcPts val="0"/>
              </a:spcBef>
              <a:spcAft>
                <a:spcPts val="0"/>
              </a:spcAft>
              <a:buSzPts val="2400"/>
              <a:buChar char="●"/>
              <a:defRPr/>
            </a:lvl4pPr>
            <a:lvl5pPr marL="2286000" lvl="4" indent="-381000" algn="ctr" rtl="0">
              <a:spcBef>
                <a:spcPts val="0"/>
              </a:spcBef>
              <a:spcAft>
                <a:spcPts val="0"/>
              </a:spcAft>
              <a:buSzPts val="2400"/>
              <a:buChar char="○"/>
              <a:defRPr/>
            </a:lvl5pPr>
            <a:lvl6pPr marL="2743200" lvl="5" indent="-381000" algn="ctr" rtl="0">
              <a:spcBef>
                <a:spcPts val="0"/>
              </a:spcBef>
              <a:spcAft>
                <a:spcPts val="0"/>
              </a:spcAft>
              <a:buSzPts val="2400"/>
              <a:buChar char="■"/>
              <a:defRPr/>
            </a:lvl6pPr>
            <a:lvl7pPr marL="3200400" lvl="6" indent="-381000" algn="ctr" rtl="0">
              <a:spcBef>
                <a:spcPts val="0"/>
              </a:spcBef>
              <a:spcAft>
                <a:spcPts val="0"/>
              </a:spcAft>
              <a:buSzPts val="2400"/>
              <a:buChar char="●"/>
              <a:defRPr/>
            </a:lvl7pPr>
            <a:lvl8pPr marL="3657600" lvl="7" indent="-381000" algn="ctr" rtl="0">
              <a:spcBef>
                <a:spcPts val="0"/>
              </a:spcBef>
              <a:spcAft>
                <a:spcPts val="0"/>
              </a:spcAft>
              <a:buSzPts val="2400"/>
              <a:buChar char="○"/>
              <a:defRPr/>
            </a:lvl8pPr>
            <a:lvl9pPr marL="4114800" lvl="8" indent="-381000" algn="ctr">
              <a:spcBef>
                <a:spcPts val="0"/>
              </a:spcBef>
              <a:spcAft>
                <a:spcPts val="0"/>
              </a:spcAft>
              <a:buSzPts val="2400"/>
              <a:buChar char="■"/>
              <a:defRPr/>
            </a:lvl9pPr>
          </a:lstStyle>
          <a:p>
            <a:endParaRPr/>
          </a:p>
        </p:txBody>
      </p:sp>
      <p:sp>
        <p:nvSpPr>
          <p:cNvPr id="50" name="Google Shape;50;p4"/>
          <p:cNvSpPr txBox="1"/>
          <p:nvPr/>
        </p:nvSpPr>
        <p:spPr>
          <a:xfrm>
            <a:off x="3593400" y="781369"/>
            <a:ext cx="19572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600">
                <a:solidFill>
                  <a:srgbClr val="FFFFFF"/>
                </a:solidFill>
                <a:latin typeface="Nixie One"/>
                <a:ea typeface="Nixie One"/>
                <a:cs typeface="Nixie One"/>
                <a:sym typeface="Nixie One"/>
              </a:rPr>
              <a:t>“</a:t>
            </a:r>
            <a:endParaRPr sz="9600">
              <a:solidFill>
                <a:srgbClr val="FFFFFF"/>
              </a:solidFill>
              <a:latin typeface="Nixie One"/>
              <a:ea typeface="Nixie One"/>
              <a:cs typeface="Nixie One"/>
              <a:sym typeface="Nixie One"/>
            </a:endParaRPr>
          </a:p>
        </p:txBody>
      </p:sp>
      <p:sp>
        <p:nvSpPr>
          <p:cNvPr id="51" name="Google Shape;51;p4"/>
          <p:cNvSpPr/>
          <p:nvPr/>
        </p:nvSpPr>
        <p:spPr>
          <a:xfrm>
            <a:off x="229225" y="2988350"/>
            <a:ext cx="802800" cy="803100"/>
          </a:xfrm>
          <a:prstGeom prst="ellipse">
            <a:avLst/>
          </a:prstGeom>
          <a:solidFill>
            <a:srgbClr val="ED4A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4"/>
          <p:cNvSpPr/>
          <p:nvPr/>
        </p:nvSpPr>
        <p:spPr>
          <a:xfrm>
            <a:off x="-442225" y="3999900"/>
            <a:ext cx="1695900" cy="1695900"/>
          </a:xfrm>
          <a:prstGeom prst="donut">
            <a:avLst>
              <a:gd name="adj" fmla="val 10084"/>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p:nvPr/>
        </p:nvSpPr>
        <p:spPr>
          <a:xfrm>
            <a:off x="1334025" y="-231725"/>
            <a:ext cx="1666800" cy="1666800"/>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4"/>
          <p:cNvSpPr/>
          <p:nvPr/>
        </p:nvSpPr>
        <p:spPr>
          <a:xfrm>
            <a:off x="550525" y="710300"/>
            <a:ext cx="481500" cy="481800"/>
          </a:xfrm>
          <a:prstGeom prst="donut">
            <a:avLst>
              <a:gd name="adj" fmla="val 37274"/>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4"/>
          <p:cNvSpPr/>
          <p:nvPr/>
        </p:nvSpPr>
        <p:spPr>
          <a:xfrm>
            <a:off x="1032025" y="3791450"/>
            <a:ext cx="304800" cy="304800"/>
          </a:xfrm>
          <a:prstGeom prst="ellipse">
            <a:avLst/>
          </a:prstGeom>
          <a:solidFill>
            <a:srgbClr val="E8004C">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4"/>
          <p:cNvSpPr/>
          <p:nvPr/>
        </p:nvSpPr>
        <p:spPr>
          <a:xfrm>
            <a:off x="1217050" y="1311325"/>
            <a:ext cx="304800" cy="304800"/>
          </a:xfrm>
          <a:prstGeom prst="ellipse">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4"/>
          <p:cNvSpPr/>
          <p:nvPr/>
        </p:nvSpPr>
        <p:spPr>
          <a:xfrm>
            <a:off x="7744475" y="1473300"/>
            <a:ext cx="1048500" cy="1048500"/>
          </a:xfrm>
          <a:prstGeom prst="ellipse">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4"/>
          <p:cNvSpPr/>
          <p:nvPr/>
        </p:nvSpPr>
        <p:spPr>
          <a:xfrm>
            <a:off x="8050675" y="2042175"/>
            <a:ext cx="1520100" cy="1520100"/>
          </a:xfrm>
          <a:prstGeom prst="donut">
            <a:avLst>
              <a:gd name="adj" fmla="val 5022"/>
            </a:avLst>
          </a:prstGeom>
          <a:solidFill>
            <a:srgbClr val="ED4A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4"/>
          <p:cNvSpPr/>
          <p:nvPr/>
        </p:nvSpPr>
        <p:spPr>
          <a:xfrm>
            <a:off x="7969775" y="3713850"/>
            <a:ext cx="597900" cy="598200"/>
          </a:xfrm>
          <a:prstGeom prst="donut">
            <a:avLst>
              <a:gd name="adj" fmla="val 43984"/>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4"/>
          <p:cNvSpPr/>
          <p:nvPr/>
        </p:nvSpPr>
        <p:spPr>
          <a:xfrm>
            <a:off x="8608775" y="1192100"/>
            <a:ext cx="184200" cy="184200"/>
          </a:xfrm>
          <a:prstGeom prst="ellipse">
            <a:avLst/>
          </a:prstGeom>
          <a:solidFill>
            <a:srgbClr val="E8004C">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61"/>
        <p:cNvGrpSpPr/>
        <p:nvPr/>
      </p:nvGrpSpPr>
      <p:grpSpPr>
        <a:xfrm>
          <a:off x="0" y="0"/>
          <a:ext cx="0" cy="0"/>
          <a:chOff x="0" y="0"/>
          <a:chExt cx="0" cy="0"/>
        </a:xfrm>
      </p:grpSpPr>
      <p:sp>
        <p:nvSpPr>
          <p:cNvPr id="62" name="Google Shape;62;p5"/>
          <p:cNvSpPr/>
          <p:nvPr/>
        </p:nvSpPr>
        <p:spPr>
          <a:xfrm>
            <a:off x="1144200" y="2698575"/>
            <a:ext cx="893700" cy="893700"/>
          </a:xfrm>
          <a:prstGeom prst="ellipse">
            <a:avLst/>
          </a:prstGeom>
          <a:noFill/>
          <a:ln w="9525" cap="flat" cmpd="sng">
            <a:solidFill>
              <a:srgbClr val="BBCD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5"/>
          <p:cNvSpPr txBox="1">
            <a:spLocks noGrp="1"/>
          </p:cNvSpPr>
          <p:nvPr>
            <p:ph type="title"/>
          </p:nvPr>
        </p:nvSpPr>
        <p:spPr>
          <a:xfrm>
            <a:off x="2935875" y="909050"/>
            <a:ext cx="5275500" cy="641100"/>
          </a:xfrm>
          <a:prstGeom prst="rect">
            <a:avLst/>
          </a:prstGeom>
        </p:spPr>
        <p:txBody>
          <a:bodyPr spcFirstLastPara="1" wrap="square" lIns="91425" tIns="91425" rIns="91425" bIns="91425" anchor="b"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64" name="Google Shape;64;p5"/>
          <p:cNvSpPr txBox="1">
            <a:spLocks noGrp="1"/>
          </p:cNvSpPr>
          <p:nvPr>
            <p:ph type="body" idx="1"/>
          </p:nvPr>
        </p:nvSpPr>
        <p:spPr>
          <a:xfrm>
            <a:off x="2935875" y="1525758"/>
            <a:ext cx="5275500" cy="27861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sz="2400"/>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endParaRPr/>
          </a:p>
        </p:txBody>
      </p:sp>
      <p:sp>
        <p:nvSpPr>
          <p:cNvPr id="65" name="Google Shape;65;p5"/>
          <p:cNvSpPr/>
          <p:nvPr/>
        </p:nvSpPr>
        <p:spPr>
          <a:xfrm>
            <a:off x="259925" y="-206300"/>
            <a:ext cx="2347200" cy="2347200"/>
          </a:xfrm>
          <a:prstGeom prst="donut">
            <a:avLst>
              <a:gd name="adj" fmla="val 29778"/>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5"/>
          <p:cNvSpPr/>
          <p:nvPr/>
        </p:nvSpPr>
        <p:spPr>
          <a:xfrm>
            <a:off x="-152925" y="1360050"/>
            <a:ext cx="978600" cy="978600"/>
          </a:xfrm>
          <a:prstGeom prst="ellipse">
            <a:avLst/>
          </a:prstGeom>
          <a:solidFill>
            <a:srgbClr val="ED4A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5"/>
          <p:cNvSpPr/>
          <p:nvPr/>
        </p:nvSpPr>
        <p:spPr>
          <a:xfrm>
            <a:off x="2339600" y="243625"/>
            <a:ext cx="657600" cy="657600"/>
          </a:xfrm>
          <a:prstGeom prst="ellipse">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5"/>
          <p:cNvSpPr/>
          <p:nvPr/>
        </p:nvSpPr>
        <p:spPr>
          <a:xfrm>
            <a:off x="788725" y="2338650"/>
            <a:ext cx="811200" cy="811200"/>
          </a:xfrm>
          <a:prstGeom prst="donut">
            <a:avLst>
              <a:gd name="adj" fmla="val 22275"/>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5"/>
          <p:cNvSpPr/>
          <p:nvPr/>
        </p:nvSpPr>
        <p:spPr>
          <a:xfrm>
            <a:off x="153675" y="4149950"/>
            <a:ext cx="1207800" cy="1207800"/>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5"/>
          <p:cNvSpPr/>
          <p:nvPr/>
        </p:nvSpPr>
        <p:spPr>
          <a:xfrm>
            <a:off x="1315800" y="3860975"/>
            <a:ext cx="550500" cy="550500"/>
          </a:xfrm>
          <a:prstGeom prst="donut">
            <a:avLst>
              <a:gd name="adj" fmla="val 42915"/>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5"/>
          <p:cNvSpPr/>
          <p:nvPr/>
        </p:nvSpPr>
        <p:spPr>
          <a:xfrm>
            <a:off x="438575" y="2993025"/>
            <a:ext cx="304800" cy="304800"/>
          </a:xfrm>
          <a:prstGeom prst="ellipse">
            <a:avLst/>
          </a:prstGeom>
          <a:solidFill>
            <a:srgbClr val="E8004C">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5"/>
          <p:cNvSpPr/>
          <p:nvPr/>
        </p:nvSpPr>
        <p:spPr>
          <a:xfrm>
            <a:off x="7744850" y="420475"/>
            <a:ext cx="550500" cy="550500"/>
          </a:xfrm>
          <a:prstGeom prst="ellipse">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5"/>
          <p:cNvSpPr/>
          <p:nvPr/>
        </p:nvSpPr>
        <p:spPr>
          <a:xfrm>
            <a:off x="8839500" y="1019775"/>
            <a:ext cx="397500" cy="397500"/>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5"/>
          <p:cNvSpPr/>
          <p:nvPr/>
        </p:nvSpPr>
        <p:spPr>
          <a:xfrm>
            <a:off x="8295350" y="-321125"/>
            <a:ext cx="741600" cy="741600"/>
          </a:xfrm>
          <a:prstGeom prst="donut">
            <a:avLst>
              <a:gd name="adj" fmla="val 31897"/>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5"/>
          <p:cNvSpPr/>
          <p:nvPr/>
        </p:nvSpPr>
        <p:spPr>
          <a:xfrm>
            <a:off x="8651500" y="1616325"/>
            <a:ext cx="188100" cy="188100"/>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5"/>
          <p:cNvSpPr/>
          <p:nvPr/>
        </p:nvSpPr>
        <p:spPr>
          <a:xfrm>
            <a:off x="2179100" y="83125"/>
            <a:ext cx="978600" cy="978600"/>
          </a:xfrm>
          <a:prstGeom prst="ellipse">
            <a:avLst/>
          </a:prstGeom>
          <a:noFill/>
          <a:ln w="9525" cap="flat" cmpd="sng">
            <a:solidFill>
              <a:srgbClr val="00ACC3"/>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5"/>
          <p:cNvSpPr/>
          <p:nvPr/>
        </p:nvSpPr>
        <p:spPr>
          <a:xfrm>
            <a:off x="8062825" y="688875"/>
            <a:ext cx="449700" cy="449700"/>
          </a:xfrm>
          <a:prstGeom prst="ellipse">
            <a:avLst/>
          </a:prstGeom>
          <a:noFill/>
          <a:ln w="9525" cap="flat" cmpd="sng">
            <a:solidFill>
              <a:srgbClr val="ED4A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 column + image">
  <p:cSld name="TITLE_AND_BODY_1">
    <p:spTree>
      <p:nvGrpSpPr>
        <p:cNvPr id="1" name="Shape 78"/>
        <p:cNvGrpSpPr/>
        <p:nvPr/>
      </p:nvGrpSpPr>
      <p:grpSpPr>
        <a:xfrm>
          <a:off x="0" y="0"/>
          <a:ext cx="0" cy="0"/>
          <a:chOff x="0" y="0"/>
          <a:chExt cx="0" cy="0"/>
        </a:xfrm>
      </p:grpSpPr>
      <p:sp>
        <p:nvSpPr>
          <p:cNvPr id="79" name="Google Shape;79;p6"/>
          <p:cNvSpPr txBox="1">
            <a:spLocks noGrp="1"/>
          </p:cNvSpPr>
          <p:nvPr>
            <p:ph type="title"/>
          </p:nvPr>
        </p:nvSpPr>
        <p:spPr>
          <a:xfrm>
            <a:off x="4572000" y="909050"/>
            <a:ext cx="3639600" cy="6411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None/>
              <a:defRPr/>
            </a:lvl1pPr>
            <a:lvl2pPr lvl="1" rtl="0">
              <a:spcBef>
                <a:spcPts val="0"/>
              </a:spcBef>
              <a:spcAft>
                <a:spcPts val="0"/>
              </a:spcAft>
              <a:buSzPts val="1800"/>
              <a:buNone/>
              <a:defRPr/>
            </a:lvl2pPr>
            <a:lvl3pPr lvl="2" rtl="0">
              <a:spcBef>
                <a:spcPts val="0"/>
              </a:spcBef>
              <a:spcAft>
                <a:spcPts val="0"/>
              </a:spcAft>
              <a:buSzPts val="1800"/>
              <a:buNone/>
              <a:defRPr/>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a:endParaRPr/>
          </a:p>
        </p:txBody>
      </p:sp>
      <p:sp>
        <p:nvSpPr>
          <p:cNvPr id="80" name="Google Shape;80;p6"/>
          <p:cNvSpPr txBox="1">
            <a:spLocks noGrp="1"/>
          </p:cNvSpPr>
          <p:nvPr>
            <p:ph type="body" idx="1"/>
          </p:nvPr>
        </p:nvSpPr>
        <p:spPr>
          <a:xfrm>
            <a:off x="4572000" y="1525754"/>
            <a:ext cx="3639600" cy="2786100"/>
          </a:xfrm>
          <a:prstGeom prst="rect">
            <a:avLst/>
          </a:prstGeom>
        </p:spPr>
        <p:txBody>
          <a:bodyPr spcFirstLastPara="1" wrap="square" lIns="91425" tIns="91425" rIns="91425" bIns="91425" anchor="t" anchorCtr="0">
            <a:noAutofit/>
          </a:bodyPr>
          <a:lstStyle>
            <a:lvl1pPr marL="457200" lvl="0" indent="-355600" rtl="0">
              <a:spcBef>
                <a:spcPts val="600"/>
              </a:spcBef>
              <a:spcAft>
                <a:spcPts val="0"/>
              </a:spcAft>
              <a:buSzPts val="2000"/>
              <a:buChar char="◎"/>
              <a:defRPr sz="2000"/>
            </a:lvl1pPr>
            <a:lvl2pPr marL="914400" lvl="1" indent="-355600" rtl="0">
              <a:spcBef>
                <a:spcPts val="0"/>
              </a:spcBef>
              <a:spcAft>
                <a:spcPts val="0"/>
              </a:spcAft>
              <a:buSzPts val="2000"/>
              <a:buChar char="◉"/>
              <a:defRPr sz="2000"/>
            </a:lvl2pPr>
            <a:lvl3pPr marL="1371600" lvl="2" indent="-355600" rtl="0">
              <a:spcBef>
                <a:spcPts val="0"/>
              </a:spcBef>
              <a:spcAft>
                <a:spcPts val="0"/>
              </a:spcAft>
              <a:buSzPts val="2000"/>
              <a:buChar char="￮"/>
              <a:defRPr sz="2000"/>
            </a:lvl3pPr>
            <a:lvl4pPr marL="1828800" lvl="3" indent="-355600" rtl="0">
              <a:spcBef>
                <a:spcPts val="0"/>
              </a:spcBef>
              <a:spcAft>
                <a:spcPts val="0"/>
              </a:spcAft>
              <a:buSzPts val="2000"/>
              <a:buChar char="●"/>
              <a:defRPr sz="2000"/>
            </a:lvl4pPr>
            <a:lvl5pPr marL="2286000" lvl="4" indent="-355600" rtl="0">
              <a:spcBef>
                <a:spcPts val="0"/>
              </a:spcBef>
              <a:spcAft>
                <a:spcPts val="0"/>
              </a:spcAft>
              <a:buSzPts val="2000"/>
              <a:buChar char="○"/>
              <a:defRPr sz="2000"/>
            </a:lvl5pPr>
            <a:lvl6pPr marL="2743200" lvl="5" indent="-355600" rtl="0">
              <a:spcBef>
                <a:spcPts val="0"/>
              </a:spcBef>
              <a:spcAft>
                <a:spcPts val="0"/>
              </a:spcAft>
              <a:buSzPts val="2000"/>
              <a:buChar char="■"/>
              <a:defRPr sz="2000"/>
            </a:lvl6pPr>
            <a:lvl7pPr marL="3200400" lvl="6" indent="-355600" rtl="0">
              <a:spcBef>
                <a:spcPts val="0"/>
              </a:spcBef>
              <a:spcAft>
                <a:spcPts val="0"/>
              </a:spcAft>
              <a:buSzPts val="2000"/>
              <a:buChar char="●"/>
              <a:defRPr sz="2000"/>
            </a:lvl7pPr>
            <a:lvl8pPr marL="3657600" lvl="7" indent="-355600" rtl="0">
              <a:spcBef>
                <a:spcPts val="0"/>
              </a:spcBef>
              <a:spcAft>
                <a:spcPts val="0"/>
              </a:spcAft>
              <a:buSzPts val="2000"/>
              <a:buChar char="○"/>
              <a:defRPr sz="2000"/>
            </a:lvl8pPr>
            <a:lvl9pPr marL="4114800" lvl="8" indent="-355600" rtl="0">
              <a:spcBef>
                <a:spcPts val="0"/>
              </a:spcBef>
              <a:spcAft>
                <a:spcPts val="0"/>
              </a:spcAft>
              <a:buSzPts val="2000"/>
              <a:buChar char="■"/>
              <a:defRPr sz="2000"/>
            </a:lvl9pPr>
          </a:lstStyle>
          <a:p>
            <a:endParaRPr/>
          </a:p>
        </p:txBody>
      </p:sp>
      <p:sp>
        <p:nvSpPr>
          <p:cNvPr id="81" name="Google Shape;81;p6"/>
          <p:cNvSpPr/>
          <p:nvPr/>
        </p:nvSpPr>
        <p:spPr>
          <a:xfrm>
            <a:off x="580275" y="751950"/>
            <a:ext cx="3639600" cy="3639600"/>
          </a:xfrm>
          <a:prstGeom prst="ellipse">
            <a:avLst/>
          </a:prstGeom>
          <a:solidFill>
            <a:srgbClr val="ED4A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6"/>
          <p:cNvSpPr/>
          <p:nvPr/>
        </p:nvSpPr>
        <p:spPr>
          <a:xfrm>
            <a:off x="-295650" y="-356450"/>
            <a:ext cx="1057800" cy="1057800"/>
          </a:xfrm>
          <a:prstGeom prst="ellipse">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6"/>
          <p:cNvSpPr/>
          <p:nvPr/>
        </p:nvSpPr>
        <p:spPr>
          <a:xfrm>
            <a:off x="2836600" y="179825"/>
            <a:ext cx="978600" cy="978600"/>
          </a:xfrm>
          <a:prstGeom prst="donut">
            <a:avLst>
              <a:gd name="adj" fmla="val 39527"/>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6"/>
          <p:cNvSpPr/>
          <p:nvPr/>
        </p:nvSpPr>
        <p:spPr>
          <a:xfrm>
            <a:off x="465975" y="3692750"/>
            <a:ext cx="1019400" cy="1019400"/>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6"/>
          <p:cNvSpPr/>
          <p:nvPr/>
        </p:nvSpPr>
        <p:spPr>
          <a:xfrm>
            <a:off x="1485375" y="4559750"/>
            <a:ext cx="361500" cy="361500"/>
          </a:xfrm>
          <a:prstGeom prst="donut">
            <a:avLst>
              <a:gd name="adj" fmla="val 29951"/>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6"/>
          <p:cNvSpPr/>
          <p:nvPr/>
        </p:nvSpPr>
        <p:spPr>
          <a:xfrm>
            <a:off x="2364800" y="346950"/>
            <a:ext cx="274200" cy="273900"/>
          </a:xfrm>
          <a:prstGeom prst="ellipse">
            <a:avLst/>
          </a:prstGeom>
          <a:solidFill>
            <a:srgbClr val="E8004C">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6"/>
          <p:cNvSpPr/>
          <p:nvPr/>
        </p:nvSpPr>
        <p:spPr>
          <a:xfrm>
            <a:off x="-472600" y="-533400"/>
            <a:ext cx="1411800" cy="1411800"/>
          </a:xfrm>
          <a:prstGeom prst="ellipse">
            <a:avLst/>
          </a:prstGeom>
          <a:noFill/>
          <a:ln w="9525" cap="flat" cmpd="sng">
            <a:solidFill>
              <a:srgbClr val="00ACC3"/>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6"/>
          <p:cNvSpPr/>
          <p:nvPr/>
        </p:nvSpPr>
        <p:spPr>
          <a:xfrm>
            <a:off x="2899000" y="242225"/>
            <a:ext cx="853800" cy="853800"/>
          </a:xfrm>
          <a:prstGeom prst="ellipse">
            <a:avLst/>
          </a:prstGeom>
          <a:noFill/>
          <a:ln w="9525" cap="flat" cmpd="sng">
            <a:solidFill>
              <a:srgbClr val="ED4A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6"/>
          <p:cNvSpPr/>
          <p:nvPr/>
        </p:nvSpPr>
        <p:spPr>
          <a:xfrm>
            <a:off x="1061150" y="142950"/>
            <a:ext cx="538500" cy="538200"/>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90"/>
        <p:cNvGrpSpPr/>
        <p:nvPr/>
      </p:nvGrpSpPr>
      <p:grpSpPr>
        <a:xfrm>
          <a:off x="0" y="0"/>
          <a:ext cx="0" cy="0"/>
          <a:chOff x="0" y="0"/>
          <a:chExt cx="0" cy="0"/>
        </a:xfrm>
      </p:grpSpPr>
      <p:sp>
        <p:nvSpPr>
          <p:cNvPr id="91" name="Google Shape;91;p7"/>
          <p:cNvSpPr txBox="1">
            <a:spLocks noGrp="1"/>
          </p:cNvSpPr>
          <p:nvPr>
            <p:ph type="title"/>
          </p:nvPr>
        </p:nvSpPr>
        <p:spPr>
          <a:xfrm>
            <a:off x="2935875" y="909050"/>
            <a:ext cx="5275500" cy="641100"/>
          </a:xfrm>
          <a:prstGeom prst="rect">
            <a:avLst/>
          </a:prstGeom>
        </p:spPr>
        <p:txBody>
          <a:bodyPr spcFirstLastPara="1" wrap="square" lIns="91425" tIns="91425" rIns="91425" bIns="91425" anchor="b"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92" name="Google Shape;92;p7"/>
          <p:cNvSpPr txBox="1">
            <a:spLocks noGrp="1"/>
          </p:cNvSpPr>
          <p:nvPr>
            <p:ph type="body" idx="1"/>
          </p:nvPr>
        </p:nvSpPr>
        <p:spPr>
          <a:xfrm>
            <a:off x="2935875" y="1550150"/>
            <a:ext cx="2560500" cy="33759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sp>
        <p:nvSpPr>
          <p:cNvPr id="93" name="Google Shape;93;p7"/>
          <p:cNvSpPr txBox="1">
            <a:spLocks noGrp="1"/>
          </p:cNvSpPr>
          <p:nvPr>
            <p:ph type="body" idx="2"/>
          </p:nvPr>
        </p:nvSpPr>
        <p:spPr>
          <a:xfrm>
            <a:off x="5650849" y="1550150"/>
            <a:ext cx="2560500" cy="33759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sp>
        <p:nvSpPr>
          <p:cNvPr id="94" name="Google Shape;94;p7"/>
          <p:cNvSpPr/>
          <p:nvPr/>
        </p:nvSpPr>
        <p:spPr>
          <a:xfrm>
            <a:off x="-358950" y="2194400"/>
            <a:ext cx="2347200" cy="2347200"/>
          </a:xfrm>
          <a:prstGeom prst="donut">
            <a:avLst>
              <a:gd name="adj" fmla="val 36789"/>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7"/>
          <p:cNvSpPr/>
          <p:nvPr/>
        </p:nvSpPr>
        <p:spPr>
          <a:xfrm>
            <a:off x="198450" y="-321125"/>
            <a:ext cx="978600" cy="978600"/>
          </a:xfrm>
          <a:prstGeom prst="ellipse">
            <a:avLst/>
          </a:prstGeom>
          <a:noFill/>
          <a:ln w="9525" cap="flat" cmpd="sng">
            <a:solidFill>
              <a:srgbClr val="E8004C"/>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7"/>
          <p:cNvSpPr/>
          <p:nvPr/>
        </p:nvSpPr>
        <p:spPr>
          <a:xfrm>
            <a:off x="198450" y="420475"/>
            <a:ext cx="657600" cy="657600"/>
          </a:xfrm>
          <a:prstGeom prst="ellipse">
            <a:avLst/>
          </a:prstGeom>
          <a:solidFill>
            <a:srgbClr val="ED4A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7"/>
          <p:cNvSpPr/>
          <p:nvPr/>
        </p:nvSpPr>
        <p:spPr>
          <a:xfrm>
            <a:off x="1177051" y="657475"/>
            <a:ext cx="846900" cy="846900"/>
          </a:xfrm>
          <a:prstGeom prst="donut">
            <a:avLst>
              <a:gd name="adj" fmla="val 22275"/>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7"/>
          <p:cNvSpPr/>
          <p:nvPr/>
        </p:nvSpPr>
        <p:spPr>
          <a:xfrm>
            <a:off x="887650" y="4142300"/>
            <a:ext cx="1207800" cy="1207800"/>
          </a:xfrm>
          <a:prstGeom prst="ellipse">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7"/>
          <p:cNvSpPr/>
          <p:nvPr/>
        </p:nvSpPr>
        <p:spPr>
          <a:xfrm>
            <a:off x="153675" y="4799600"/>
            <a:ext cx="550500" cy="550500"/>
          </a:xfrm>
          <a:prstGeom prst="donut">
            <a:avLst>
              <a:gd name="adj" fmla="val 18606"/>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7"/>
          <p:cNvSpPr/>
          <p:nvPr/>
        </p:nvSpPr>
        <p:spPr>
          <a:xfrm>
            <a:off x="1172525" y="1696950"/>
            <a:ext cx="304800" cy="304800"/>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7"/>
          <p:cNvSpPr/>
          <p:nvPr/>
        </p:nvSpPr>
        <p:spPr>
          <a:xfrm>
            <a:off x="7844250" y="619275"/>
            <a:ext cx="550500" cy="550500"/>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7"/>
          <p:cNvSpPr/>
          <p:nvPr/>
        </p:nvSpPr>
        <p:spPr>
          <a:xfrm>
            <a:off x="7515500" y="-72500"/>
            <a:ext cx="397500" cy="397500"/>
          </a:xfrm>
          <a:prstGeom prst="donut">
            <a:avLst>
              <a:gd name="adj" fmla="val 30568"/>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7"/>
          <p:cNvSpPr/>
          <p:nvPr/>
        </p:nvSpPr>
        <p:spPr>
          <a:xfrm>
            <a:off x="8651500" y="1030850"/>
            <a:ext cx="304800" cy="304800"/>
          </a:xfrm>
          <a:prstGeom prst="ellipse">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7"/>
          <p:cNvSpPr/>
          <p:nvPr/>
        </p:nvSpPr>
        <p:spPr>
          <a:xfrm>
            <a:off x="8097900" y="167450"/>
            <a:ext cx="741600" cy="741600"/>
          </a:xfrm>
          <a:prstGeom prst="donut">
            <a:avLst>
              <a:gd name="adj" fmla="val 8064"/>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7"/>
          <p:cNvSpPr/>
          <p:nvPr/>
        </p:nvSpPr>
        <p:spPr>
          <a:xfrm>
            <a:off x="8394750" y="1504375"/>
            <a:ext cx="188100" cy="188100"/>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7"/>
          <p:cNvSpPr/>
          <p:nvPr/>
        </p:nvSpPr>
        <p:spPr>
          <a:xfrm>
            <a:off x="-205625" y="2347725"/>
            <a:ext cx="2040600" cy="2040600"/>
          </a:xfrm>
          <a:prstGeom prst="ellipse">
            <a:avLst/>
          </a:prstGeom>
          <a:noFill/>
          <a:ln w="9525" cap="flat" cmpd="sng">
            <a:solidFill>
              <a:srgbClr val="65BB48"/>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7"/>
          <p:cNvSpPr/>
          <p:nvPr/>
        </p:nvSpPr>
        <p:spPr>
          <a:xfrm>
            <a:off x="305125" y="-214450"/>
            <a:ext cx="765300" cy="765300"/>
          </a:xfrm>
          <a:prstGeom prst="ellipse">
            <a:avLst/>
          </a:prstGeom>
          <a:solidFill>
            <a:srgbClr val="E8004C">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a:off x="8532600" y="911950"/>
            <a:ext cx="542700" cy="542700"/>
          </a:xfrm>
          <a:prstGeom prst="ellipse">
            <a:avLst/>
          </a:prstGeom>
          <a:noFill/>
          <a:ln w="9525" cap="flat" cmpd="sng">
            <a:solidFill>
              <a:srgbClr val="F8BB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109"/>
        <p:cNvGrpSpPr/>
        <p:nvPr/>
      </p:nvGrpSpPr>
      <p:grpSpPr>
        <a:xfrm>
          <a:off x="0" y="0"/>
          <a:ext cx="0" cy="0"/>
          <a:chOff x="0" y="0"/>
          <a:chExt cx="0" cy="0"/>
        </a:xfrm>
      </p:grpSpPr>
      <p:sp>
        <p:nvSpPr>
          <p:cNvPr id="110" name="Google Shape;110;p8"/>
          <p:cNvSpPr/>
          <p:nvPr/>
        </p:nvSpPr>
        <p:spPr>
          <a:xfrm>
            <a:off x="8638525" y="1472600"/>
            <a:ext cx="978600" cy="978600"/>
          </a:xfrm>
          <a:prstGeom prst="ellipse">
            <a:avLst/>
          </a:prstGeom>
          <a:noFill/>
          <a:ln w="9525" cap="flat" cmpd="sng">
            <a:solidFill>
              <a:srgbClr val="ED4A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8"/>
          <p:cNvSpPr txBox="1">
            <a:spLocks noGrp="1"/>
          </p:cNvSpPr>
          <p:nvPr>
            <p:ph type="title"/>
          </p:nvPr>
        </p:nvSpPr>
        <p:spPr>
          <a:xfrm>
            <a:off x="2935875" y="909050"/>
            <a:ext cx="5275500" cy="6411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None/>
              <a:defRPr/>
            </a:lvl1pPr>
            <a:lvl2pPr lvl="1" rtl="0">
              <a:spcBef>
                <a:spcPts val="0"/>
              </a:spcBef>
              <a:spcAft>
                <a:spcPts val="0"/>
              </a:spcAft>
              <a:buSzPts val="1800"/>
              <a:buNone/>
              <a:defRPr/>
            </a:lvl2pPr>
            <a:lvl3pPr lvl="2" rtl="0">
              <a:spcBef>
                <a:spcPts val="0"/>
              </a:spcBef>
              <a:spcAft>
                <a:spcPts val="0"/>
              </a:spcAft>
              <a:buSzPts val="1800"/>
              <a:buNone/>
              <a:defRPr/>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a:endParaRPr/>
          </a:p>
        </p:txBody>
      </p:sp>
      <p:sp>
        <p:nvSpPr>
          <p:cNvPr id="112" name="Google Shape;112;p8"/>
          <p:cNvSpPr txBox="1">
            <a:spLocks noGrp="1"/>
          </p:cNvSpPr>
          <p:nvPr>
            <p:ph type="body" idx="1"/>
          </p:nvPr>
        </p:nvSpPr>
        <p:spPr>
          <a:xfrm>
            <a:off x="2935875" y="1550150"/>
            <a:ext cx="1700400" cy="33756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113" name="Google Shape;113;p8"/>
          <p:cNvSpPr txBox="1">
            <a:spLocks noGrp="1"/>
          </p:cNvSpPr>
          <p:nvPr>
            <p:ph type="body" idx="2"/>
          </p:nvPr>
        </p:nvSpPr>
        <p:spPr>
          <a:xfrm>
            <a:off x="4723373" y="1550150"/>
            <a:ext cx="1700400" cy="33756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114" name="Google Shape;114;p8"/>
          <p:cNvSpPr txBox="1">
            <a:spLocks noGrp="1"/>
          </p:cNvSpPr>
          <p:nvPr>
            <p:ph type="body" idx="3"/>
          </p:nvPr>
        </p:nvSpPr>
        <p:spPr>
          <a:xfrm>
            <a:off x="6510871" y="1550150"/>
            <a:ext cx="1700400" cy="33756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115" name="Google Shape;115;p8"/>
          <p:cNvSpPr/>
          <p:nvPr/>
        </p:nvSpPr>
        <p:spPr>
          <a:xfrm>
            <a:off x="1016475" y="2981600"/>
            <a:ext cx="440400" cy="440400"/>
          </a:xfrm>
          <a:prstGeom prst="ellipse">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a:off x="-68725" y="3346150"/>
            <a:ext cx="819600" cy="819600"/>
          </a:xfrm>
          <a:prstGeom prst="ellipse">
            <a:avLst/>
          </a:prstGeom>
          <a:noFill/>
          <a:ln w="9525" cap="flat" cmpd="sng">
            <a:solidFill>
              <a:srgbClr val="00D1C6"/>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a:off x="1361475" y="140725"/>
            <a:ext cx="862800" cy="863400"/>
          </a:xfrm>
          <a:prstGeom prst="donut">
            <a:avLst>
              <a:gd name="adj" fmla="val 43200"/>
            </a:avLst>
          </a:prstGeom>
          <a:solidFill>
            <a:srgbClr val="E8004C">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8"/>
          <p:cNvSpPr/>
          <p:nvPr/>
        </p:nvSpPr>
        <p:spPr>
          <a:xfrm>
            <a:off x="1438125" y="3422000"/>
            <a:ext cx="1062000" cy="1062000"/>
          </a:xfrm>
          <a:prstGeom prst="donut">
            <a:avLst>
              <a:gd name="adj" fmla="val 9905"/>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8"/>
          <p:cNvSpPr/>
          <p:nvPr/>
        </p:nvSpPr>
        <p:spPr>
          <a:xfrm>
            <a:off x="2059425" y="1112475"/>
            <a:ext cx="304800" cy="304800"/>
          </a:xfrm>
          <a:prstGeom prst="ellipse">
            <a:avLst/>
          </a:prstGeom>
          <a:solidFill>
            <a:srgbClr val="ED4A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a:off x="8723500" y="270225"/>
            <a:ext cx="550500" cy="550500"/>
          </a:xfrm>
          <a:prstGeom prst="ellipse">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a:off x="8546800" y="608625"/>
            <a:ext cx="397500" cy="397500"/>
          </a:xfrm>
          <a:prstGeom prst="donut">
            <a:avLst>
              <a:gd name="adj" fmla="val 8754"/>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8"/>
          <p:cNvSpPr/>
          <p:nvPr/>
        </p:nvSpPr>
        <p:spPr>
          <a:xfrm>
            <a:off x="8211275" y="1152650"/>
            <a:ext cx="397500" cy="397500"/>
          </a:xfrm>
          <a:prstGeom prst="ellipse">
            <a:avLst/>
          </a:prstGeom>
          <a:solidFill>
            <a:srgbClr val="ED4A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8"/>
          <p:cNvSpPr/>
          <p:nvPr/>
        </p:nvSpPr>
        <p:spPr>
          <a:xfrm>
            <a:off x="7599600" y="-275250"/>
            <a:ext cx="741600" cy="741600"/>
          </a:xfrm>
          <a:prstGeom prst="donut">
            <a:avLst>
              <a:gd name="adj" fmla="val 39163"/>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a:off x="9033775" y="1867850"/>
            <a:ext cx="188100" cy="188100"/>
          </a:xfrm>
          <a:prstGeom prst="ellipse">
            <a:avLst/>
          </a:prstGeom>
          <a:solidFill>
            <a:srgbClr val="E8004C">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8"/>
          <p:cNvSpPr/>
          <p:nvPr/>
        </p:nvSpPr>
        <p:spPr>
          <a:xfrm>
            <a:off x="-480225" y="243625"/>
            <a:ext cx="2347200" cy="2347200"/>
          </a:xfrm>
          <a:prstGeom prst="donut">
            <a:avLst>
              <a:gd name="adj" fmla="val 21094"/>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8"/>
          <p:cNvSpPr/>
          <p:nvPr/>
        </p:nvSpPr>
        <p:spPr>
          <a:xfrm>
            <a:off x="1016475" y="4091700"/>
            <a:ext cx="1207800" cy="1207800"/>
          </a:xfrm>
          <a:prstGeom prst="ellipse">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8"/>
          <p:cNvSpPr/>
          <p:nvPr/>
        </p:nvSpPr>
        <p:spPr>
          <a:xfrm>
            <a:off x="204075" y="927925"/>
            <a:ext cx="978600" cy="978600"/>
          </a:xfrm>
          <a:prstGeom prst="ellipse">
            <a:avLst/>
          </a:prstGeom>
          <a:noFill/>
          <a:ln w="9525" cap="flat" cmpd="sng">
            <a:solidFill>
              <a:srgbClr val="BBCD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8"/>
        <p:cNvGrpSpPr/>
        <p:nvPr/>
      </p:nvGrpSpPr>
      <p:grpSpPr>
        <a:xfrm>
          <a:off x="0" y="0"/>
          <a:ext cx="0" cy="0"/>
          <a:chOff x="0" y="0"/>
          <a:chExt cx="0" cy="0"/>
        </a:xfrm>
      </p:grpSpPr>
      <p:sp>
        <p:nvSpPr>
          <p:cNvPr id="129" name="Google Shape;129;p9"/>
          <p:cNvSpPr txBox="1">
            <a:spLocks noGrp="1"/>
          </p:cNvSpPr>
          <p:nvPr>
            <p:ph type="title"/>
          </p:nvPr>
        </p:nvSpPr>
        <p:spPr>
          <a:xfrm>
            <a:off x="2935875" y="909050"/>
            <a:ext cx="5275500" cy="641100"/>
          </a:xfrm>
          <a:prstGeom prst="rect">
            <a:avLst/>
          </a:prstGeom>
        </p:spPr>
        <p:txBody>
          <a:bodyPr spcFirstLastPara="1" wrap="square" lIns="91425" tIns="91425" rIns="91425" bIns="91425" anchor="b"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130" name="Google Shape;130;p9"/>
          <p:cNvSpPr/>
          <p:nvPr/>
        </p:nvSpPr>
        <p:spPr>
          <a:xfrm>
            <a:off x="1280688" y="3669150"/>
            <a:ext cx="206100" cy="206100"/>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9"/>
          <p:cNvSpPr/>
          <p:nvPr/>
        </p:nvSpPr>
        <p:spPr>
          <a:xfrm>
            <a:off x="180500" y="4023250"/>
            <a:ext cx="1370700" cy="1370700"/>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9"/>
          <p:cNvSpPr/>
          <p:nvPr/>
        </p:nvSpPr>
        <p:spPr>
          <a:xfrm>
            <a:off x="246046" y="3213146"/>
            <a:ext cx="456000" cy="456000"/>
          </a:xfrm>
          <a:prstGeom prst="ellipse">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9"/>
          <p:cNvSpPr/>
          <p:nvPr/>
        </p:nvSpPr>
        <p:spPr>
          <a:xfrm>
            <a:off x="71500" y="3038600"/>
            <a:ext cx="804900" cy="804900"/>
          </a:xfrm>
          <a:prstGeom prst="ellipse">
            <a:avLst/>
          </a:prstGeom>
          <a:noFill/>
          <a:ln w="9525" cap="flat" cmpd="sng">
            <a:solidFill>
              <a:srgbClr val="65BB48"/>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9"/>
          <p:cNvSpPr/>
          <p:nvPr/>
        </p:nvSpPr>
        <p:spPr>
          <a:xfrm>
            <a:off x="1280700" y="1608475"/>
            <a:ext cx="1043400" cy="1044000"/>
          </a:xfrm>
          <a:prstGeom prst="donut">
            <a:avLst>
              <a:gd name="adj" fmla="val 43200"/>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9"/>
          <p:cNvSpPr/>
          <p:nvPr/>
        </p:nvSpPr>
        <p:spPr>
          <a:xfrm>
            <a:off x="1640475" y="-201875"/>
            <a:ext cx="750300" cy="750300"/>
          </a:xfrm>
          <a:prstGeom prst="ellipse">
            <a:avLst/>
          </a:prstGeom>
          <a:solidFill>
            <a:srgbClr val="ED4A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9"/>
          <p:cNvSpPr/>
          <p:nvPr/>
        </p:nvSpPr>
        <p:spPr>
          <a:xfrm>
            <a:off x="-480225" y="243625"/>
            <a:ext cx="2347200" cy="2347200"/>
          </a:xfrm>
          <a:prstGeom prst="donut">
            <a:avLst>
              <a:gd name="adj" fmla="val 6129"/>
            </a:avLst>
          </a:prstGeom>
          <a:solidFill>
            <a:srgbClr val="E8004C">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9"/>
          <p:cNvSpPr/>
          <p:nvPr/>
        </p:nvSpPr>
        <p:spPr>
          <a:xfrm>
            <a:off x="-222975" y="500875"/>
            <a:ext cx="1832700" cy="1832700"/>
          </a:xfrm>
          <a:prstGeom prst="ellipse">
            <a:avLst/>
          </a:prstGeom>
          <a:noFill/>
          <a:ln w="9525" cap="flat" cmpd="sng">
            <a:solidFill>
              <a:srgbClr val="ED4A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9"/>
          <p:cNvSpPr/>
          <p:nvPr/>
        </p:nvSpPr>
        <p:spPr>
          <a:xfrm>
            <a:off x="1280700" y="3950125"/>
            <a:ext cx="750300" cy="750300"/>
          </a:xfrm>
          <a:prstGeom prst="ellipse">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9"/>
          <p:cNvSpPr/>
          <p:nvPr/>
        </p:nvSpPr>
        <p:spPr>
          <a:xfrm>
            <a:off x="7913000" y="600225"/>
            <a:ext cx="550500" cy="550500"/>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9"/>
          <p:cNvSpPr/>
          <p:nvPr/>
        </p:nvSpPr>
        <p:spPr>
          <a:xfrm>
            <a:off x="8703400" y="1608475"/>
            <a:ext cx="287100" cy="287100"/>
          </a:xfrm>
          <a:prstGeom prst="donut">
            <a:avLst>
              <a:gd name="adj" fmla="val 18608"/>
            </a:avLst>
          </a:prstGeom>
          <a:solidFill>
            <a:srgbClr val="ED4A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9"/>
          <p:cNvSpPr/>
          <p:nvPr/>
        </p:nvSpPr>
        <p:spPr>
          <a:xfrm>
            <a:off x="8809377" y="886439"/>
            <a:ext cx="416400" cy="416400"/>
          </a:xfrm>
          <a:prstGeom prst="ellipse">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9"/>
          <p:cNvSpPr/>
          <p:nvPr/>
        </p:nvSpPr>
        <p:spPr>
          <a:xfrm>
            <a:off x="8118000" y="-244550"/>
            <a:ext cx="741600" cy="741600"/>
          </a:xfrm>
          <a:prstGeom prst="donut">
            <a:avLst>
              <a:gd name="adj" fmla="val 37879"/>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9"/>
          <p:cNvSpPr/>
          <p:nvPr/>
        </p:nvSpPr>
        <p:spPr>
          <a:xfrm>
            <a:off x="7813725" y="312775"/>
            <a:ext cx="188100" cy="188100"/>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9"/>
          <p:cNvSpPr/>
          <p:nvPr/>
        </p:nvSpPr>
        <p:spPr>
          <a:xfrm>
            <a:off x="8646900" y="723963"/>
            <a:ext cx="741600" cy="741600"/>
          </a:xfrm>
          <a:prstGeom prst="ellipse">
            <a:avLst/>
          </a:prstGeom>
          <a:noFill/>
          <a:ln w="9525" cap="flat" cmpd="sng">
            <a:solidFill>
              <a:srgbClr val="F8BB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45"/>
        <p:cNvGrpSpPr/>
        <p:nvPr/>
      </p:nvGrpSpPr>
      <p:grpSpPr>
        <a:xfrm>
          <a:off x="0" y="0"/>
          <a:ext cx="0" cy="0"/>
          <a:chOff x="0" y="0"/>
          <a:chExt cx="0" cy="0"/>
        </a:xfrm>
      </p:grpSpPr>
      <p:sp>
        <p:nvSpPr>
          <p:cNvPr id="146" name="Google Shape;146;p10"/>
          <p:cNvSpPr/>
          <p:nvPr/>
        </p:nvSpPr>
        <p:spPr>
          <a:xfrm>
            <a:off x="1197475" y="-802775"/>
            <a:ext cx="6749100" cy="6749100"/>
          </a:xfrm>
          <a:prstGeom prst="ellipse">
            <a:avLst/>
          </a:prstGeom>
          <a:noFill/>
          <a:ln w="9525" cap="flat" cmpd="sng">
            <a:solidFill>
              <a:srgbClr val="A1BECC"/>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0"/>
          <p:cNvSpPr txBox="1">
            <a:spLocks noGrp="1"/>
          </p:cNvSpPr>
          <p:nvPr>
            <p:ph type="body" idx="1"/>
          </p:nvPr>
        </p:nvSpPr>
        <p:spPr>
          <a:xfrm>
            <a:off x="1246225" y="4177700"/>
            <a:ext cx="6651600" cy="519600"/>
          </a:xfrm>
          <a:prstGeom prst="rect">
            <a:avLst/>
          </a:prstGeom>
        </p:spPr>
        <p:txBody>
          <a:bodyPr spcFirstLastPara="1" wrap="square" lIns="91425" tIns="91425" rIns="91425" bIns="91425" anchor="t" anchorCtr="0">
            <a:noAutofit/>
          </a:bodyPr>
          <a:lstStyle>
            <a:lvl1pPr marL="457200" lvl="0" indent="-228600" algn="ctr">
              <a:spcBef>
                <a:spcPts val="360"/>
              </a:spcBef>
              <a:spcAft>
                <a:spcPts val="0"/>
              </a:spcAft>
              <a:buSzPts val="1600"/>
              <a:buNone/>
              <a:defRPr sz="1600"/>
            </a:lvl1pPr>
          </a:lstStyle>
          <a:p>
            <a:endParaRPr/>
          </a:p>
        </p:txBody>
      </p:sp>
      <p:sp>
        <p:nvSpPr>
          <p:cNvPr id="148" name="Google Shape;148;p10"/>
          <p:cNvSpPr/>
          <p:nvPr/>
        </p:nvSpPr>
        <p:spPr>
          <a:xfrm rot="10800000">
            <a:off x="8705950" y="3777263"/>
            <a:ext cx="617400" cy="617400"/>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0"/>
          <p:cNvSpPr/>
          <p:nvPr/>
        </p:nvSpPr>
        <p:spPr>
          <a:xfrm rot="10800000">
            <a:off x="608750" y="841361"/>
            <a:ext cx="515400" cy="515400"/>
          </a:xfrm>
          <a:prstGeom prst="donut">
            <a:avLst>
              <a:gd name="adj" fmla="val 18608"/>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0"/>
          <p:cNvSpPr/>
          <p:nvPr/>
        </p:nvSpPr>
        <p:spPr>
          <a:xfrm rot="10800000">
            <a:off x="8195021" y="4553300"/>
            <a:ext cx="831600" cy="831600"/>
          </a:xfrm>
          <a:prstGeom prst="donut">
            <a:avLst>
              <a:gd name="adj" fmla="val 37879"/>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0"/>
          <p:cNvSpPr/>
          <p:nvPr/>
        </p:nvSpPr>
        <p:spPr>
          <a:xfrm rot="10800000">
            <a:off x="8458384" y="4183763"/>
            <a:ext cx="210900" cy="210900"/>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0"/>
          <p:cNvSpPr/>
          <p:nvPr/>
        </p:nvSpPr>
        <p:spPr>
          <a:xfrm rot="10800000">
            <a:off x="-153147" y="-444547"/>
            <a:ext cx="1128300" cy="1128300"/>
          </a:xfrm>
          <a:prstGeom prst="ellipse">
            <a:avLst/>
          </a:prstGeom>
          <a:noFill/>
          <a:ln w="9525" cap="flat" cmpd="sng">
            <a:solidFill>
              <a:srgbClr val="ED4A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0"/>
          <p:cNvSpPr/>
          <p:nvPr/>
        </p:nvSpPr>
        <p:spPr>
          <a:xfrm rot="10800000">
            <a:off x="8012016" y="133391"/>
            <a:ext cx="434700" cy="434700"/>
          </a:xfrm>
          <a:prstGeom prst="donut">
            <a:avLst>
              <a:gd name="adj" fmla="val 8754"/>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0"/>
          <p:cNvSpPr/>
          <p:nvPr/>
        </p:nvSpPr>
        <p:spPr>
          <a:xfrm rot="10800000">
            <a:off x="-73577" y="841500"/>
            <a:ext cx="330900" cy="330900"/>
          </a:xfrm>
          <a:prstGeom prst="ellipse">
            <a:avLst/>
          </a:prstGeom>
          <a:solidFill>
            <a:srgbClr val="ED4A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0"/>
          <p:cNvSpPr/>
          <p:nvPr/>
        </p:nvSpPr>
        <p:spPr>
          <a:xfrm rot="10800000">
            <a:off x="8512150" y="133404"/>
            <a:ext cx="811200" cy="811200"/>
          </a:xfrm>
          <a:prstGeom prst="donut">
            <a:avLst>
              <a:gd name="adj" fmla="val 39163"/>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0"/>
          <p:cNvSpPr/>
          <p:nvPr/>
        </p:nvSpPr>
        <p:spPr>
          <a:xfrm rot="10800000">
            <a:off x="117998" y="-173402"/>
            <a:ext cx="586200" cy="586200"/>
          </a:xfrm>
          <a:prstGeom prst="ellipse">
            <a:avLst/>
          </a:prstGeom>
          <a:solidFill>
            <a:srgbClr val="E8004C">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0"/>
          <p:cNvSpPr/>
          <p:nvPr/>
        </p:nvSpPr>
        <p:spPr>
          <a:xfrm rot="10800000">
            <a:off x="748825" y="4695050"/>
            <a:ext cx="345000" cy="345000"/>
          </a:xfrm>
          <a:prstGeom prst="donut">
            <a:avLst>
              <a:gd name="adj" fmla="val 30568"/>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0"/>
          <p:cNvSpPr/>
          <p:nvPr/>
        </p:nvSpPr>
        <p:spPr>
          <a:xfrm rot="10800000">
            <a:off x="-107786" y="4259033"/>
            <a:ext cx="663000" cy="663000"/>
          </a:xfrm>
          <a:prstGeom prst="ellipse">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0"/>
          <p:cNvSpPr/>
          <p:nvPr/>
        </p:nvSpPr>
        <p:spPr>
          <a:xfrm rot="10800000">
            <a:off x="-316662" y="3443534"/>
            <a:ext cx="506100" cy="506100"/>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0"/>
          <p:cNvSpPr/>
          <p:nvPr/>
        </p:nvSpPr>
        <p:spPr>
          <a:xfrm rot="10800000">
            <a:off x="-226170" y="4140650"/>
            <a:ext cx="899400" cy="899400"/>
          </a:xfrm>
          <a:prstGeom prst="ellipse">
            <a:avLst/>
          </a:prstGeom>
          <a:noFill/>
          <a:ln w="9525" cap="flat" cmpd="sng">
            <a:solidFill>
              <a:srgbClr val="F8BB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0"/>
          <p:cNvSpPr/>
          <p:nvPr/>
        </p:nvSpPr>
        <p:spPr>
          <a:xfrm rot="10800000">
            <a:off x="8700641" y="1100250"/>
            <a:ext cx="333300" cy="333300"/>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935875" y="909050"/>
            <a:ext cx="5275500" cy="6411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1pPr>
            <a:lvl2pPr lvl="1">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2pPr>
            <a:lvl3pPr lvl="2">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3pPr>
            <a:lvl4pPr lvl="3">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4pPr>
            <a:lvl5pPr lvl="4">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5pPr>
            <a:lvl6pPr lvl="5">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6pPr>
            <a:lvl7pPr lvl="6">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7pPr>
            <a:lvl8pPr lvl="7">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8pPr>
            <a:lvl9pPr lvl="8">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9pPr>
          </a:lstStyle>
          <a:p>
            <a:endParaRPr/>
          </a:p>
        </p:txBody>
      </p:sp>
      <p:sp>
        <p:nvSpPr>
          <p:cNvPr id="7" name="Google Shape;7;p1"/>
          <p:cNvSpPr txBox="1">
            <a:spLocks noGrp="1"/>
          </p:cNvSpPr>
          <p:nvPr>
            <p:ph type="body" idx="1"/>
          </p:nvPr>
        </p:nvSpPr>
        <p:spPr>
          <a:xfrm>
            <a:off x="2935875" y="1525758"/>
            <a:ext cx="5275500" cy="27861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1pPr>
            <a:lvl2pPr marL="914400" lvl="1"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2pPr>
            <a:lvl3pPr marL="1371600" lvl="2"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3pPr>
            <a:lvl4pPr marL="1828800" lvl="3"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4pPr>
            <a:lvl5pPr marL="2286000" lvl="4"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5pPr>
            <a:lvl6pPr marL="2743200" lvl="5"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6pPr>
            <a:lvl7pPr marL="3200400" lvl="6"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7pPr>
            <a:lvl8pPr marL="3657600" lvl="7"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8pPr>
            <a:lvl9pPr marL="4114800" lvl="8"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achael.sweeten@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jbkSRLYSojo" TargetMode="External"/><Relationship Id="rId2" Type="http://schemas.openxmlformats.org/officeDocument/2006/relationships/notesSlide" Target="../notesSlides/notesSlide13.xml"/><Relationship Id="rId1" Type="http://schemas.openxmlformats.org/officeDocument/2006/relationships/slideLayout" Target="../slideLayouts/slideLayout10.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hyperlink" Target="http://graphicdesign.spokanefalls.edu/tutorials/process/gestaltprinciples/gestaltprinc.htm" TargetMode="External"/><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3"/>
          <p:cNvSpPr txBox="1">
            <a:spLocks noGrp="1"/>
          </p:cNvSpPr>
          <p:nvPr>
            <p:ph type="ctrTitle"/>
          </p:nvPr>
        </p:nvSpPr>
        <p:spPr>
          <a:xfrm>
            <a:off x="2128875" y="543875"/>
            <a:ext cx="4856100" cy="430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rgbClr val="000000"/>
                </a:solidFill>
              </a:rPr>
              <a:t>What I learned at </a:t>
            </a:r>
            <a:endParaRPr b="1">
              <a:solidFill>
                <a:srgbClr val="000000"/>
              </a:solidFill>
            </a:endParaRPr>
          </a:p>
          <a:p>
            <a:pPr marL="0" lvl="0" indent="0" algn="ctr" rtl="0">
              <a:spcBef>
                <a:spcPts val="0"/>
              </a:spcBef>
              <a:spcAft>
                <a:spcPts val="0"/>
              </a:spcAft>
              <a:buNone/>
            </a:pPr>
            <a:endParaRPr b="1">
              <a:solidFill>
                <a:srgbClr val="000000"/>
              </a:solidFill>
            </a:endParaRPr>
          </a:p>
          <a:p>
            <a:pPr marL="0" lvl="0" indent="0" algn="ctr" rtl="0">
              <a:spcBef>
                <a:spcPts val="0"/>
              </a:spcBef>
              <a:spcAft>
                <a:spcPts val="0"/>
              </a:spcAft>
              <a:buNone/>
            </a:pPr>
            <a:r>
              <a:rPr lang="en" b="1">
                <a:solidFill>
                  <a:srgbClr val="000000"/>
                </a:solidFill>
              </a:rPr>
              <a:t>CAMP </a:t>
            </a:r>
            <a:endParaRPr b="1">
              <a:solidFill>
                <a:srgbClr val="000000"/>
              </a:solidFill>
            </a:endParaRPr>
          </a:p>
        </p:txBody>
      </p:sp>
      <p:sp>
        <p:nvSpPr>
          <p:cNvPr id="185" name="Google Shape;185;p13"/>
          <p:cNvSpPr txBox="1"/>
          <p:nvPr/>
        </p:nvSpPr>
        <p:spPr>
          <a:xfrm rot="447376">
            <a:off x="1903765" y="2430519"/>
            <a:ext cx="4679065" cy="99513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5000" b="1">
                <a:solidFill>
                  <a:srgbClr val="6AA84F"/>
                </a:solidFill>
              </a:rPr>
              <a:t>&gt; </a:t>
            </a:r>
            <a:r>
              <a:rPr lang="en" sz="5000" b="1">
                <a:solidFill>
                  <a:srgbClr val="6AA84F"/>
                </a:solidFill>
                <a:latin typeface="Shadows Into Light"/>
                <a:ea typeface="Shadows Into Light"/>
                <a:cs typeface="Shadows Into Light"/>
                <a:sym typeface="Shadows Into Light"/>
              </a:rPr>
              <a:t>Learning DEV</a:t>
            </a:r>
            <a:endParaRPr sz="5000" b="1">
              <a:solidFill>
                <a:srgbClr val="6AA84F"/>
              </a:solidFill>
              <a:latin typeface="Shadows Into Light"/>
              <a:ea typeface="Shadows Into Light"/>
              <a:cs typeface="Shadows Into Light"/>
              <a:sym typeface="Shadows Into Light"/>
            </a:endParaRPr>
          </a:p>
        </p:txBody>
      </p:sp>
      <p:sp>
        <p:nvSpPr>
          <p:cNvPr id="186" name="Google Shape;186;p13"/>
          <p:cNvSpPr txBox="1"/>
          <p:nvPr/>
        </p:nvSpPr>
        <p:spPr>
          <a:xfrm>
            <a:off x="2128875" y="4747275"/>
            <a:ext cx="4553100" cy="351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ED4A00"/>
                </a:solidFill>
                <a:latin typeface="Varela Round"/>
                <a:ea typeface="Varela Round"/>
                <a:cs typeface="Varela Round"/>
                <a:sym typeface="Varela Round"/>
              </a:rPr>
              <a:t>Rachael Sweeten  </a:t>
            </a:r>
            <a:r>
              <a:rPr lang="en" u="sng">
                <a:solidFill>
                  <a:srgbClr val="ED4A00"/>
                </a:solidFill>
                <a:latin typeface="Varela Round"/>
                <a:ea typeface="Varela Round"/>
                <a:cs typeface="Varela Round"/>
                <a:sym typeface="Varela Round"/>
                <a:hlinkClick r:id="rId3">
                  <a:extLst>
                    <a:ext uri="{A12FA001-AC4F-418D-AE19-62706E023703}">
                      <ahyp:hlinkClr xmlns:ahyp="http://schemas.microsoft.com/office/drawing/2018/hyperlinkcolor" val="tx"/>
                    </a:ext>
                  </a:extLst>
                </a:hlinkClick>
              </a:rPr>
              <a:t>rachael.sweeten@gmail.com</a:t>
            </a:r>
            <a:endParaRPr>
              <a:solidFill>
                <a:srgbClr val="ED4A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22"/>
          <p:cNvSpPr txBox="1">
            <a:spLocks noGrp="1"/>
          </p:cNvSpPr>
          <p:nvPr>
            <p:ph type="body" idx="1"/>
          </p:nvPr>
        </p:nvSpPr>
        <p:spPr>
          <a:xfrm>
            <a:off x="2361975" y="1950175"/>
            <a:ext cx="6464100" cy="29760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sz="4800" b="1">
                <a:solidFill>
                  <a:srgbClr val="65BB48"/>
                </a:solidFill>
              </a:rPr>
              <a:t>“Look for little ways </a:t>
            </a:r>
            <a:endParaRPr sz="4800" b="1">
              <a:solidFill>
                <a:srgbClr val="65BB48"/>
              </a:solidFill>
            </a:endParaRPr>
          </a:p>
          <a:p>
            <a:pPr marL="0" lvl="0" indent="0" algn="ctr" rtl="0">
              <a:spcBef>
                <a:spcPts val="600"/>
              </a:spcBef>
              <a:spcAft>
                <a:spcPts val="0"/>
              </a:spcAft>
              <a:buNone/>
            </a:pPr>
            <a:r>
              <a:rPr lang="en" sz="4800" b="1">
                <a:solidFill>
                  <a:srgbClr val="65BB48"/>
                </a:solidFill>
              </a:rPr>
              <a:t>to make a </a:t>
            </a:r>
            <a:endParaRPr sz="4800" b="1">
              <a:solidFill>
                <a:srgbClr val="65BB48"/>
              </a:solidFill>
            </a:endParaRPr>
          </a:p>
          <a:p>
            <a:pPr marL="0" lvl="0" indent="0" algn="ctr" rtl="0">
              <a:spcBef>
                <a:spcPts val="600"/>
              </a:spcBef>
              <a:spcAft>
                <a:spcPts val="0"/>
              </a:spcAft>
              <a:buNone/>
            </a:pPr>
            <a:r>
              <a:rPr lang="en" sz="5500" b="1">
                <a:solidFill>
                  <a:srgbClr val="65BB48"/>
                </a:solidFill>
              </a:rPr>
              <a:t>big </a:t>
            </a:r>
            <a:r>
              <a:rPr lang="en" sz="4800" b="1">
                <a:solidFill>
                  <a:srgbClr val="65BB48"/>
                </a:solidFill>
              </a:rPr>
              <a:t>impact.”</a:t>
            </a:r>
            <a:endParaRPr sz="4800">
              <a:solidFill>
                <a:srgbClr val="65BB48"/>
              </a:solidFill>
            </a:endParaRPr>
          </a:p>
        </p:txBody>
      </p:sp>
      <p:sp>
        <p:nvSpPr>
          <p:cNvPr id="259" name="Google Shape;259;p22"/>
          <p:cNvSpPr txBox="1">
            <a:spLocks noGrp="1"/>
          </p:cNvSpPr>
          <p:nvPr>
            <p:ph type="title"/>
          </p:nvPr>
        </p:nvSpPr>
        <p:spPr>
          <a:xfrm>
            <a:off x="2935875" y="909050"/>
            <a:ext cx="5275500" cy="64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4000" b="1">
                <a:solidFill>
                  <a:srgbClr val="00ACC3"/>
                </a:solidFill>
              </a:rPr>
              <a:t>Catch Phrases:</a:t>
            </a:r>
            <a:endParaRPr sz="4000" b="1">
              <a:solidFill>
                <a:srgbClr val="00ACC3"/>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23"/>
          <p:cNvSpPr txBox="1">
            <a:spLocks noGrp="1"/>
          </p:cNvSpPr>
          <p:nvPr>
            <p:ph type="body" idx="1"/>
          </p:nvPr>
        </p:nvSpPr>
        <p:spPr>
          <a:xfrm>
            <a:off x="1880850" y="1920300"/>
            <a:ext cx="5382300" cy="28113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sz="4800" b="1">
                <a:solidFill>
                  <a:srgbClr val="E8004C"/>
                </a:solidFill>
              </a:rPr>
              <a:t>“Connect, Communicate, Collaborate.”</a:t>
            </a:r>
            <a:endParaRPr sz="4800" b="1">
              <a:solidFill>
                <a:srgbClr val="E8004C"/>
              </a:solidFill>
            </a:endParaRPr>
          </a:p>
          <a:p>
            <a:pPr marL="0" lvl="0" indent="0" algn="ctr" rtl="0">
              <a:spcBef>
                <a:spcPts val="600"/>
              </a:spcBef>
              <a:spcAft>
                <a:spcPts val="0"/>
              </a:spcAft>
              <a:buNone/>
            </a:pPr>
            <a:r>
              <a:rPr lang="en">
                <a:solidFill>
                  <a:srgbClr val="ED4A00"/>
                </a:solidFill>
              </a:rPr>
              <a:t>-J.O’Connell and D. Groom</a:t>
            </a:r>
            <a:endParaRPr>
              <a:solidFill>
                <a:srgbClr val="ED4A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24"/>
          <p:cNvSpPr/>
          <p:nvPr/>
        </p:nvSpPr>
        <p:spPr>
          <a:xfrm>
            <a:off x="1209313" y="1546500"/>
            <a:ext cx="2128200" cy="2128200"/>
          </a:xfrm>
          <a:prstGeom prst="ellipse">
            <a:avLst/>
          </a:prstGeom>
          <a:solidFill>
            <a:srgbClr val="F8BB00">
              <a:alpha val="86670"/>
            </a:srgbClr>
          </a:solidFill>
          <a:ln w="9525" cap="flat" cmpd="sng">
            <a:solidFill>
              <a:srgbClr val="617A86"/>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a:solidFill>
                  <a:srgbClr val="FFFFFF"/>
                </a:solidFill>
                <a:latin typeface="Varela Round"/>
                <a:ea typeface="Varela Round"/>
                <a:cs typeface="Varela Round"/>
                <a:sym typeface="Varela Round"/>
              </a:rPr>
              <a:t>Boredom</a:t>
            </a:r>
            <a:endParaRPr sz="2000" b="1">
              <a:solidFill>
                <a:srgbClr val="FFFFFF"/>
              </a:solidFill>
              <a:latin typeface="Varela Round"/>
              <a:ea typeface="Varela Round"/>
              <a:cs typeface="Varela Round"/>
              <a:sym typeface="Varela Round"/>
            </a:endParaRPr>
          </a:p>
        </p:txBody>
      </p:sp>
      <p:sp>
        <p:nvSpPr>
          <p:cNvPr id="270" name="Google Shape;270;p24"/>
          <p:cNvSpPr/>
          <p:nvPr/>
        </p:nvSpPr>
        <p:spPr>
          <a:xfrm>
            <a:off x="5495686" y="1546500"/>
            <a:ext cx="2128200" cy="2128200"/>
          </a:xfrm>
          <a:prstGeom prst="ellipse">
            <a:avLst/>
          </a:prstGeom>
          <a:solidFill>
            <a:srgbClr val="E8004C">
              <a:alpha val="86670"/>
            </a:srgbClr>
          </a:solidFill>
          <a:ln w="9525" cap="flat" cmpd="sng">
            <a:solidFill>
              <a:srgbClr val="617A86"/>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b="1">
                <a:solidFill>
                  <a:srgbClr val="FFFFFF"/>
                </a:solidFill>
                <a:latin typeface="Varela Round"/>
                <a:ea typeface="Varela Round"/>
                <a:cs typeface="Varela Round"/>
                <a:sym typeface="Varela Round"/>
              </a:rPr>
              <a:t>Distress</a:t>
            </a:r>
            <a:endParaRPr sz="2400" b="1">
              <a:solidFill>
                <a:srgbClr val="FFFFFF"/>
              </a:solidFill>
              <a:latin typeface="Varela Round"/>
              <a:ea typeface="Varela Round"/>
              <a:cs typeface="Varela Round"/>
              <a:sym typeface="Varela Round"/>
            </a:endParaRPr>
          </a:p>
        </p:txBody>
      </p:sp>
      <p:sp>
        <p:nvSpPr>
          <p:cNvPr id="271" name="Google Shape;271;p24"/>
          <p:cNvSpPr txBox="1">
            <a:spLocks noGrp="1"/>
          </p:cNvSpPr>
          <p:nvPr>
            <p:ph type="title" idx="4294967295"/>
          </p:nvPr>
        </p:nvSpPr>
        <p:spPr>
          <a:xfrm>
            <a:off x="1934250" y="154550"/>
            <a:ext cx="5275500" cy="641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000" b="1">
                <a:solidFill>
                  <a:srgbClr val="E8004C"/>
                </a:solidFill>
              </a:rPr>
              <a:t>Where the magic happens.</a:t>
            </a:r>
            <a:endParaRPr sz="3000" b="1">
              <a:solidFill>
                <a:srgbClr val="E8004C"/>
              </a:solidFill>
            </a:endParaRPr>
          </a:p>
        </p:txBody>
      </p:sp>
      <p:sp>
        <p:nvSpPr>
          <p:cNvPr id="272" name="Google Shape;272;p24"/>
          <p:cNvSpPr/>
          <p:nvPr/>
        </p:nvSpPr>
        <p:spPr>
          <a:xfrm>
            <a:off x="3006850" y="1344150"/>
            <a:ext cx="2882400" cy="2999100"/>
          </a:xfrm>
          <a:prstGeom prst="ellipse">
            <a:avLst/>
          </a:prstGeom>
          <a:solidFill>
            <a:srgbClr val="ED4A00">
              <a:alpha val="86670"/>
            </a:srgbClr>
          </a:solidFill>
          <a:ln w="9525" cap="flat" cmpd="sng">
            <a:solidFill>
              <a:srgbClr val="617A86"/>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000" b="1">
                <a:solidFill>
                  <a:srgbClr val="FFFFFF"/>
                </a:solidFill>
                <a:latin typeface="Varela Round"/>
                <a:ea typeface="Varela Round"/>
                <a:cs typeface="Varela Round"/>
                <a:sym typeface="Varela Round"/>
              </a:rPr>
              <a:t>YES!</a:t>
            </a:r>
            <a:endParaRPr sz="3000" b="1">
              <a:solidFill>
                <a:srgbClr val="FFFFFF"/>
              </a:solidFill>
              <a:latin typeface="Varela Round"/>
              <a:ea typeface="Varela Round"/>
              <a:cs typeface="Varela Round"/>
              <a:sym typeface="Varela Roun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25"/>
          <p:cNvSpPr/>
          <p:nvPr/>
        </p:nvSpPr>
        <p:spPr>
          <a:xfrm>
            <a:off x="1530625" y="0"/>
            <a:ext cx="6161207" cy="4529691"/>
          </a:xfrm>
          <a:custGeom>
            <a:avLst/>
            <a:gdLst/>
            <a:ahLst/>
            <a:cxnLst/>
            <a:rect l="l" t="t" r="r" b="b"/>
            <a:pathLst>
              <a:path w="143434" h="111665" extrusionOk="0">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FFFFFF"/>
          </a:solidFill>
          <a:ln w="9525" cap="flat" cmpd="sng">
            <a:solidFill>
              <a:srgbClr val="A1BE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5"/>
          <p:cNvSpPr txBox="1">
            <a:spLocks noGrp="1"/>
          </p:cNvSpPr>
          <p:nvPr>
            <p:ph type="body" idx="4294967295"/>
          </p:nvPr>
        </p:nvSpPr>
        <p:spPr>
          <a:xfrm>
            <a:off x="761425" y="4357500"/>
            <a:ext cx="7505700" cy="7860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sz="1800">
                <a:latin typeface="Nixie One"/>
                <a:ea typeface="Nixie One"/>
                <a:cs typeface="Nixie One"/>
                <a:sym typeface="Nixie One"/>
              </a:rPr>
              <a:t>Hans Rosling Video</a:t>
            </a:r>
            <a:endParaRPr sz="1800">
              <a:latin typeface="Nixie One"/>
              <a:ea typeface="Nixie One"/>
              <a:cs typeface="Nixie One"/>
              <a:sym typeface="Nixie One"/>
            </a:endParaRPr>
          </a:p>
          <a:p>
            <a:pPr marL="0" lvl="0" indent="0" algn="ctr" rtl="0">
              <a:spcBef>
                <a:spcPts val="600"/>
              </a:spcBef>
              <a:spcAft>
                <a:spcPts val="0"/>
              </a:spcAft>
              <a:buNone/>
            </a:pPr>
            <a:r>
              <a:rPr lang="en" sz="1400"/>
              <a:t>Compresses weeks worth of statistical learning into &lt;5 minutes, and stays interesting. </a:t>
            </a:r>
            <a:endParaRPr sz="1400"/>
          </a:p>
        </p:txBody>
      </p:sp>
      <p:pic>
        <p:nvPicPr>
          <p:cNvPr id="279" name="Google Shape;279;p25" descr="More about this programme: http://www.bbc.co.uk/programmes/b00wgq0l &#10;Hans Rosling's famous lectures combine enormous quantities of public data with a sport's commentator's style to reveal the story of the world's past, present and future development. Now he explores stats in a way he has never done before - using augmented reality animation. In this spectacular section of 'The Joy of Stats' he tells the story of the world in 200 countries over 200 years using 120,000 numbers - in just four minutes. Plotting life expectancy against income for every country since 1810, Hans shows how the world we live in is radically different from the world most of us imagine." title="Hans Rosling's 200 Countries, 200 Years, 4 Minutes - The Joy of Stats - BBC Four">
            <a:hlinkClick r:id="rId3"/>
          </p:cNvPr>
          <p:cNvPicPr preferRelativeResize="0"/>
          <p:nvPr/>
        </p:nvPicPr>
        <p:blipFill>
          <a:blip r:embed="rId4">
            <a:alphaModFix/>
          </a:blip>
          <a:stretch>
            <a:fillRect/>
          </a:stretch>
        </p:blipFill>
        <p:spPr>
          <a:xfrm>
            <a:off x="2299350" y="233100"/>
            <a:ext cx="4545300" cy="34089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26"/>
          <p:cNvSpPr txBox="1">
            <a:spLocks noGrp="1"/>
          </p:cNvSpPr>
          <p:nvPr>
            <p:ph type="ctrTitle" idx="4294967295"/>
          </p:nvPr>
        </p:nvSpPr>
        <p:spPr>
          <a:xfrm>
            <a:off x="1037850" y="114425"/>
            <a:ext cx="70683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800"/>
              <a:t>Graphic Arts “Gestalt”</a:t>
            </a:r>
            <a:endParaRPr sz="4800"/>
          </a:p>
        </p:txBody>
      </p:sp>
      <p:sp>
        <p:nvSpPr>
          <p:cNvPr id="285" name="Google Shape;285;p26"/>
          <p:cNvSpPr txBox="1">
            <a:spLocks noGrp="1"/>
          </p:cNvSpPr>
          <p:nvPr>
            <p:ph type="subTitle" idx="4294967295"/>
          </p:nvPr>
        </p:nvSpPr>
        <p:spPr>
          <a:xfrm>
            <a:off x="1236300" y="2335750"/>
            <a:ext cx="6593700" cy="7521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sz="3600" b="1">
                <a:solidFill>
                  <a:srgbClr val="00ACC3"/>
                </a:solidFill>
              </a:rPr>
              <a:t>Any questions?</a:t>
            </a:r>
            <a:endParaRPr sz="3600" b="1">
              <a:solidFill>
                <a:srgbClr val="00ACC3"/>
              </a:solidFill>
            </a:endParaRPr>
          </a:p>
        </p:txBody>
      </p:sp>
      <p:sp>
        <p:nvSpPr>
          <p:cNvPr id="286" name="Google Shape;286;p26"/>
          <p:cNvSpPr txBox="1">
            <a:spLocks noGrp="1"/>
          </p:cNvSpPr>
          <p:nvPr>
            <p:ph type="body" idx="4294967295"/>
          </p:nvPr>
        </p:nvSpPr>
        <p:spPr>
          <a:xfrm>
            <a:off x="1037850" y="3682800"/>
            <a:ext cx="7400100" cy="14610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sz="1800"/>
              <a:t>Yes. What does Gestalt mean?</a:t>
            </a:r>
            <a:endParaRPr sz="1800"/>
          </a:p>
          <a:p>
            <a:pPr marL="0" lvl="0" indent="0" algn="ctr" rtl="0">
              <a:spcBef>
                <a:spcPts val="600"/>
              </a:spcBef>
              <a:spcAft>
                <a:spcPts val="0"/>
              </a:spcAft>
              <a:buNone/>
            </a:pPr>
            <a:endParaRPr sz="1800"/>
          </a:p>
          <a:p>
            <a:pPr marL="0" lvl="0" indent="0" algn="ctr" rtl="0">
              <a:spcBef>
                <a:spcPts val="600"/>
              </a:spcBef>
              <a:spcAft>
                <a:spcPts val="0"/>
              </a:spcAft>
              <a:buNone/>
            </a:pPr>
            <a:endParaRPr sz="1800"/>
          </a:p>
          <a:p>
            <a:pPr marL="0" lvl="0" indent="0" algn="l" rtl="0">
              <a:spcBef>
                <a:spcPts val="600"/>
              </a:spcBef>
              <a:spcAft>
                <a:spcPts val="0"/>
              </a:spcAft>
              <a:buNone/>
            </a:pPr>
            <a:r>
              <a:rPr lang="en" sz="1200" u="sng">
                <a:solidFill>
                  <a:schemeClr val="hlink"/>
                </a:solidFill>
                <a:hlinkClick r:id="rId3"/>
              </a:rPr>
              <a:t>http://graphicdesign.spokanefalls.edu/tutorials/process/gestaltprinciples/gestaltprinc.htm</a:t>
            </a:r>
            <a:endParaRPr sz="1200"/>
          </a:p>
        </p:txBody>
      </p:sp>
      <p:sp>
        <p:nvSpPr>
          <p:cNvPr id="287" name="Google Shape;287;p26"/>
          <p:cNvSpPr/>
          <p:nvPr/>
        </p:nvSpPr>
        <p:spPr>
          <a:xfrm>
            <a:off x="4035081" y="1306913"/>
            <a:ext cx="996143" cy="996143"/>
          </a:xfrm>
          <a:custGeom>
            <a:avLst/>
            <a:gdLst/>
            <a:ahLst/>
            <a:cxnLst/>
            <a:rect l="l" t="t" r="r" b="b"/>
            <a:pathLst>
              <a:path w="15290" h="15290" extrusionOk="0">
                <a:moveTo>
                  <a:pt x="4519" y="6815"/>
                </a:moveTo>
                <a:lnTo>
                  <a:pt x="4690" y="6839"/>
                </a:lnTo>
                <a:lnTo>
                  <a:pt x="4861" y="6888"/>
                </a:lnTo>
                <a:lnTo>
                  <a:pt x="5007" y="6986"/>
                </a:lnTo>
                <a:lnTo>
                  <a:pt x="5154" y="7084"/>
                </a:lnTo>
                <a:lnTo>
                  <a:pt x="5251" y="7230"/>
                </a:lnTo>
                <a:lnTo>
                  <a:pt x="5325" y="7401"/>
                </a:lnTo>
                <a:lnTo>
                  <a:pt x="5374" y="7572"/>
                </a:lnTo>
                <a:lnTo>
                  <a:pt x="5398" y="7767"/>
                </a:lnTo>
                <a:lnTo>
                  <a:pt x="5374" y="7963"/>
                </a:lnTo>
                <a:lnTo>
                  <a:pt x="5325" y="8134"/>
                </a:lnTo>
                <a:lnTo>
                  <a:pt x="5251" y="8305"/>
                </a:lnTo>
                <a:lnTo>
                  <a:pt x="5154" y="8451"/>
                </a:lnTo>
                <a:lnTo>
                  <a:pt x="5007" y="8549"/>
                </a:lnTo>
                <a:lnTo>
                  <a:pt x="4861" y="8647"/>
                </a:lnTo>
                <a:lnTo>
                  <a:pt x="4690" y="8696"/>
                </a:lnTo>
                <a:lnTo>
                  <a:pt x="4519" y="8720"/>
                </a:lnTo>
                <a:lnTo>
                  <a:pt x="4348" y="8696"/>
                </a:lnTo>
                <a:lnTo>
                  <a:pt x="4177" y="8647"/>
                </a:lnTo>
                <a:lnTo>
                  <a:pt x="4030" y="8549"/>
                </a:lnTo>
                <a:lnTo>
                  <a:pt x="3884" y="8451"/>
                </a:lnTo>
                <a:lnTo>
                  <a:pt x="3786" y="8305"/>
                </a:lnTo>
                <a:lnTo>
                  <a:pt x="3713" y="8134"/>
                </a:lnTo>
                <a:lnTo>
                  <a:pt x="3664" y="7963"/>
                </a:lnTo>
                <a:lnTo>
                  <a:pt x="3640" y="7767"/>
                </a:lnTo>
                <a:lnTo>
                  <a:pt x="3664" y="7572"/>
                </a:lnTo>
                <a:lnTo>
                  <a:pt x="3713" y="7401"/>
                </a:lnTo>
                <a:lnTo>
                  <a:pt x="3786" y="7230"/>
                </a:lnTo>
                <a:lnTo>
                  <a:pt x="3884" y="7084"/>
                </a:lnTo>
                <a:lnTo>
                  <a:pt x="4030" y="6986"/>
                </a:lnTo>
                <a:lnTo>
                  <a:pt x="4177" y="6888"/>
                </a:lnTo>
                <a:lnTo>
                  <a:pt x="4348" y="6839"/>
                </a:lnTo>
                <a:lnTo>
                  <a:pt x="4519" y="6815"/>
                </a:lnTo>
                <a:close/>
                <a:moveTo>
                  <a:pt x="10771" y="6815"/>
                </a:moveTo>
                <a:lnTo>
                  <a:pt x="10942" y="6839"/>
                </a:lnTo>
                <a:lnTo>
                  <a:pt x="11113" y="6888"/>
                </a:lnTo>
                <a:lnTo>
                  <a:pt x="11260" y="6986"/>
                </a:lnTo>
                <a:lnTo>
                  <a:pt x="11406" y="7084"/>
                </a:lnTo>
                <a:lnTo>
                  <a:pt x="11504" y="7230"/>
                </a:lnTo>
                <a:lnTo>
                  <a:pt x="11577" y="7401"/>
                </a:lnTo>
                <a:lnTo>
                  <a:pt x="11626" y="7572"/>
                </a:lnTo>
                <a:lnTo>
                  <a:pt x="11650" y="7767"/>
                </a:lnTo>
                <a:lnTo>
                  <a:pt x="11626" y="7963"/>
                </a:lnTo>
                <a:lnTo>
                  <a:pt x="11577" y="8134"/>
                </a:lnTo>
                <a:lnTo>
                  <a:pt x="11504" y="8305"/>
                </a:lnTo>
                <a:lnTo>
                  <a:pt x="11406" y="8451"/>
                </a:lnTo>
                <a:lnTo>
                  <a:pt x="11260" y="8549"/>
                </a:lnTo>
                <a:lnTo>
                  <a:pt x="11113" y="8647"/>
                </a:lnTo>
                <a:lnTo>
                  <a:pt x="10942" y="8696"/>
                </a:lnTo>
                <a:lnTo>
                  <a:pt x="10771" y="8720"/>
                </a:lnTo>
                <a:lnTo>
                  <a:pt x="10600" y="8696"/>
                </a:lnTo>
                <a:lnTo>
                  <a:pt x="10429" y="8647"/>
                </a:lnTo>
                <a:lnTo>
                  <a:pt x="10283" y="8549"/>
                </a:lnTo>
                <a:lnTo>
                  <a:pt x="10136" y="8451"/>
                </a:lnTo>
                <a:lnTo>
                  <a:pt x="10038" y="8305"/>
                </a:lnTo>
                <a:lnTo>
                  <a:pt x="9965" y="8134"/>
                </a:lnTo>
                <a:lnTo>
                  <a:pt x="9916" y="7963"/>
                </a:lnTo>
                <a:lnTo>
                  <a:pt x="9892" y="7767"/>
                </a:lnTo>
                <a:lnTo>
                  <a:pt x="9916" y="7572"/>
                </a:lnTo>
                <a:lnTo>
                  <a:pt x="9965" y="7401"/>
                </a:lnTo>
                <a:lnTo>
                  <a:pt x="10038" y="7230"/>
                </a:lnTo>
                <a:lnTo>
                  <a:pt x="10136" y="7084"/>
                </a:lnTo>
                <a:lnTo>
                  <a:pt x="10283" y="6986"/>
                </a:lnTo>
                <a:lnTo>
                  <a:pt x="10429" y="6888"/>
                </a:lnTo>
                <a:lnTo>
                  <a:pt x="10600" y="6839"/>
                </a:lnTo>
                <a:lnTo>
                  <a:pt x="10771" y="6815"/>
                </a:lnTo>
                <a:close/>
                <a:moveTo>
                  <a:pt x="11308" y="10210"/>
                </a:moveTo>
                <a:lnTo>
                  <a:pt x="11406" y="10234"/>
                </a:lnTo>
                <a:lnTo>
                  <a:pt x="11479" y="10259"/>
                </a:lnTo>
                <a:lnTo>
                  <a:pt x="11577" y="10307"/>
                </a:lnTo>
                <a:lnTo>
                  <a:pt x="11650" y="10356"/>
                </a:lnTo>
                <a:lnTo>
                  <a:pt x="11699" y="10430"/>
                </a:lnTo>
                <a:lnTo>
                  <a:pt x="11748" y="10527"/>
                </a:lnTo>
                <a:lnTo>
                  <a:pt x="11772" y="10625"/>
                </a:lnTo>
                <a:lnTo>
                  <a:pt x="11797" y="10698"/>
                </a:lnTo>
                <a:lnTo>
                  <a:pt x="11772" y="10796"/>
                </a:lnTo>
                <a:lnTo>
                  <a:pt x="11748" y="10894"/>
                </a:lnTo>
                <a:lnTo>
                  <a:pt x="11699" y="10967"/>
                </a:lnTo>
                <a:lnTo>
                  <a:pt x="11650" y="11065"/>
                </a:lnTo>
                <a:lnTo>
                  <a:pt x="11235" y="11431"/>
                </a:lnTo>
                <a:lnTo>
                  <a:pt x="10795" y="11773"/>
                </a:lnTo>
                <a:lnTo>
                  <a:pt x="10307" y="12041"/>
                </a:lnTo>
                <a:lnTo>
                  <a:pt x="9819" y="12286"/>
                </a:lnTo>
                <a:lnTo>
                  <a:pt x="9281" y="12457"/>
                </a:lnTo>
                <a:lnTo>
                  <a:pt x="8768" y="12603"/>
                </a:lnTo>
                <a:lnTo>
                  <a:pt x="8207" y="12676"/>
                </a:lnTo>
                <a:lnTo>
                  <a:pt x="7645" y="12701"/>
                </a:lnTo>
                <a:lnTo>
                  <a:pt x="7083" y="12676"/>
                </a:lnTo>
                <a:lnTo>
                  <a:pt x="6521" y="12603"/>
                </a:lnTo>
                <a:lnTo>
                  <a:pt x="6009" y="12457"/>
                </a:lnTo>
                <a:lnTo>
                  <a:pt x="5471" y="12286"/>
                </a:lnTo>
                <a:lnTo>
                  <a:pt x="4983" y="12041"/>
                </a:lnTo>
                <a:lnTo>
                  <a:pt x="4494" y="11773"/>
                </a:lnTo>
                <a:lnTo>
                  <a:pt x="4055" y="11431"/>
                </a:lnTo>
                <a:lnTo>
                  <a:pt x="3640" y="11065"/>
                </a:lnTo>
                <a:lnTo>
                  <a:pt x="3591" y="10967"/>
                </a:lnTo>
                <a:lnTo>
                  <a:pt x="3542" y="10894"/>
                </a:lnTo>
                <a:lnTo>
                  <a:pt x="3517" y="10796"/>
                </a:lnTo>
                <a:lnTo>
                  <a:pt x="3493" y="10698"/>
                </a:lnTo>
                <a:lnTo>
                  <a:pt x="3517" y="10625"/>
                </a:lnTo>
                <a:lnTo>
                  <a:pt x="3542" y="10527"/>
                </a:lnTo>
                <a:lnTo>
                  <a:pt x="3591" y="10430"/>
                </a:lnTo>
                <a:lnTo>
                  <a:pt x="3640" y="10356"/>
                </a:lnTo>
                <a:lnTo>
                  <a:pt x="3713" y="10307"/>
                </a:lnTo>
                <a:lnTo>
                  <a:pt x="3811" y="10259"/>
                </a:lnTo>
                <a:lnTo>
                  <a:pt x="3884" y="10234"/>
                </a:lnTo>
                <a:lnTo>
                  <a:pt x="3981" y="10210"/>
                </a:lnTo>
                <a:lnTo>
                  <a:pt x="4079" y="10234"/>
                </a:lnTo>
                <a:lnTo>
                  <a:pt x="4177" y="10259"/>
                </a:lnTo>
                <a:lnTo>
                  <a:pt x="4250" y="10307"/>
                </a:lnTo>
                <a:lnTo>
                  <a:pt x="4323" y="10356"/>
                </a:lnTo>
                <a:lnTo>
                  <a:pt x="4690" y="10674"/>
                </a:lnTo>
                <a:lnTo>
                  <a:pt x="5056" y="10942"/>
                </a:lnTo>
                <a:lnTo>
                  <a:pt x="5447" y="11187"/>
                </a:lnTo>
                <a:lnTo>
                  <a:pt x="5862" y="11382"/>
                </a:lnTo>
                <a:lnTo>
                  <a:pt x="6277" y="11529"/>
                </a:lnTo>
                <a:lnTo>
                  <a:pt x="6717" y="11651"/>
                </a:lnTo>
                <a:lnTo>
                  <a:pt x="7181" y="11700"/>
                </a:lnTo>
                <a:lnTo>
                  <a:pt x="7645" y="11724"/>
                </a:lnTo>
                <a:lnTo>
                  <a:pt x="8109" y="11700"/>
                </a:lnTo>
                <a:lnTo>
                  <a:pt x="8573" y="11651"/>
                </a:lnTo>
                <a:lnTo>
                  <a:pt x="9013" y="11529"/>
                </a:lnTo>
                <a:lnTo>
                  <a:pt x="9428" y="11382"/>
                </a:lnTo>
                <a:lnTo>
                  <a:pt x="9843" y="11187"/>
                </a:lnTo>
                <a:lnTo>
                  <a:pt x="10234" y="10942"/>
                </a:lnTo>
                <a:lnTo>
                  <a:pt x="10600" y="10674"/>
                </a:lnTo>
                <a:lnTo>
                  <a:pt x="10966" y="10356"/>
                </a:lnTo>
                <a:lnTo>
                  <a:pt x="11040" y="10307"/>
                </a:lnTo>
                <a:lnTo>
                  <a:pt x="11113" y="10259"/>
                </a:lnTo>
                <a:lnTo>
                  <a:pt x="11211" y="10234"/>
                </a:lnTo>
                <a:lnTo>
                  <a:pt x="11308" y="10210"/>
                </a:lnTo>
                <a:close/>
                <a:moveTo>
                  <a:pt x="7254" y="1"/>
                </a:moveTo>
                <a:lnTo>
                  <a:pt x="6863" y="50"/>
                </a:lnTo>
                <a:lnTo>
                  <a:pt x="6473" y="99"/>
                </a:lnTo>
                <a:lnTo>
                  <a:pt x="6106" y="147"/>
                </a:lnTo>
                <a:lnTo>
                  <a:pt x="5740" y="245"/>
                </a:lnTo>
                <a:lnTo>
                  <a:pt x="5374" y="343"/>
                </a:lnTo>
                <a:lnTo>
                  <a:pt x="5007" y="465"/>
                </a:lnTo>
                <a:lnTo>
                  <a:pt x="4665" y="611"/>
                </a:lnTo>
                <a:lnTo>
                  <a:pt x="4323" y="758"/>
                </a:lnTo>
                <a:lnTo>
                  <a:pt x="4006" y="929"/>
                </a:lnTo>
                <a:lnTo>
                  <a:pt x="3688" y="1100"/>
                </a:lnTo>
                <a:lnTo>
                  <a:pt x="3371" y="1295"/>
                </a:lnTo>
                <a:lnTo>
                  <a:pt x="3078" y="1515"/>
                </a:lnTo>
                <a:lnTo>
                  <a:pt x="2785" y="1735"/>
                </a:lnTo>
                <a:lnTo>
                  <a:pt x="2516" y="1979"/>
                </a:lnTo>
                <a:lnTo>
                  <a:pt x="2247" y="2248"/>
                </a:lnTo>
                <a:lnTo>
                  <a:pt x="1979" y="2516"/>
                </a:lnTo>
                <a:lnTo>
                  <a:pt x="1735" y="2785"/>
                </a:lnTo>
                <a:lnTo>
                  <a:pt x="1515" y="3078"/>
                </a:lnTo>
                <a:lnTo>
                  <a:pt x="1295" y="3371"/>
                </a:lnTo>
                <a:lnTo>
                  <a:pt x="1100" y="3689"/>
                </a:lnTo>
                <a:lnTo>
                  <a:pt x="929" y="4006"/>
                </a:lnTo>
                <a:lnTo>
                  <a:pt x="758" y="4324"/>
                </a:lnTo>
                <a:lnTo>
                  <a:pt x="611" y="4666"/>
                </a:lnTo>
                <a:lnTo>
                  <a:pt x="465" y="5008"/>
                </a:lnTo>
                <a:lnTo>
                  <a:pt x="342" y="5374"/>
                </a:lnTo>
                <a:lnTo>
                  <a:pt x="245" y="5740"/>
                </a:lnTo>
                <a:lnTo>
                  <a:pt x="147" y="6107"/>
                </a:lnTo>
                <a:lnTo>
                  <a:pt x="98" y="6473"/>
                </a:lnTo>
                <a:lnTo>
                  <a:pt x="49" y="6864"/>
                </a:lnTo>
                <a:lnTo>
                  <a:pt x="1" y="7255"/>
                </a:lnTo>
                <a:lnTo>
                  <a:pt x="1" y="7645"/>
                </a:lnTo>
                <a:lnTo>
                  <a:pt x="1" y="8036"/>
                </a:lnTo>
                <a:lnTo>
                  <a:pt x="49" y="8427"/>
                </a:lnTo>
                <a:lnTo>
                  <a:pt x="98" y="8818"/>
                </a:lnTo>
                <a:lnTo>
                  <a:pt x="147" y="9184"/>
                </a:lnTo>
                <a:lnTo>
                  <a:pt x="245" y="9550"/>
                </a:lnTo>
                <a:lnTo>
                  <a:pt x="342" y="9917"/>
                </a:lnTo>
                <a:lnTo>
                  <a:pt x="465" y="10283"/>
                </a:lnTo>
                <a:lnTo>
                  <a:pt x="611" y="10625"/>
                </a:lnTo>
                <a:lnTo>
                  <a:pt x="758" y="10967"/>
                </a:lnTo>
                <a:lnTo>
                  <a:pt x="929" y="11284"/>
                </a:lnTo>
                <a:lnTo>
                  <a:pt x="1100" y="11602"/>
                </a:lnTo>
                <a:lnTo>
                  <a:pt x="1295" y="11919"/>
                </a:lnTo>
                <a:lnTo>
                  <a:pt x="1515" y="12212"/>
                </a:lnTo>
                <a:lnTo>
                  <a:pt x="1735" y="12506"/>
                </a:lnTo>
                <a:lnTo>
                  <a:pt x="1979" y="12774"/>
                </a:lnTo>
                <a:lnTo>
                  <a:pt x="2247" y="13043"/>
                </a:lnTo>
                <a:lnTo>
                  <a:pt x="2516" y="13311"/>
                </a:lnTo>
                <a:lnTo>
                  <a:pt x="2785" y="13556"/>
                </a:lnTo>
                <a:lnTo>
                  <a:pt x="3078" y="13776"/>
                </a:lnTo>
                <a:lnTo>
                  <a:pt x="3371" y="13995"/>
                </a:lnTo>
                <a:lnTo>
                  <a:pt x="3688" y="14191"/>
                </a:lnTo>
                <a:lnTo>
                  <a:pt x="4006" y="14362"/>
                </a:lnTo>
                <a:lnTo>
                  <a:pt x="4323" y="14533"/>
                </a:lnTo>
                <a:lnTo>
                  <a:pt x="4665" y="14679"/>
                </a:lnTo>
                <a:lnTo>
                  <a:pt x="5007" y="14826"/>
                </a:lnTo>
                <a:lnTo>
                  <a:pt x="5374" y="14948"/>
                </a:lnTo>
                <a:lnTo>
                  <a:pt x="5740" y="15046"/>
                </a:lnTo>
                <a:lnTo>
                  <a:pt x="6106" y="15143"/>
                </a:lnTo>
                <a:lnTo>
                  <a:pt x="6473" y="15192"/>
                </a:lnTo>
                <a:lnTo>
                  <a:pt x="6863" y="15241"/>
                </a:lnTo>
                <a:lnTo>
                  <a:pt x="7254" y="15290"/>
                </a:lnTo>
                <a:lnTo>
                  <a:pt x="8036" y="15290"/>
                </a:lnTo>
                <a:lnTo>
                  <a:pt x="8426" y="15241"/>
                </a:lnTo>
                <a:lnTo>
                  <a:pt x="8817" y="15192"/>
                </a:lnTo>
                <a:lnTo>
                  <a:pt x="9184" y="15143"/>
                </a:lnTo>
                <a:lnTo>
                  <a:pt x="9550" y="15046"/>
                </a:lnTo>
                <a:lnTo>
                  <a:pt x="9916" y="14948"/>
                </a:lnTo>
                <a:lnTo>
                  <a:pt x="10283" y="14826"/>
                </a:lnTo>
                <a:lnTo>
                  <a:pt x="10625" y="14679"/>
                </a:lnTo>
                <a:lnTo>
                  <a:pt x="10966" y="14533"/>
                </a:lnTo>
                <a:lnTo>
                  <a:pt x="11284" y="14362"/>
                </a:lnTo>
                <a:lnTo>
                  <a:pt x="11601" y="14191"/>
                </a:lnTo>
                <a:lnTo>
                  <a:pt x="11919" y="13995"/>
                </a:lnTo>
                <a:lnTo>
                  <a:pt x="12212" y="13776"/>
                </a:lnTo>
                <a:lnTo>
                  <a:pt x="12505" y="13556"/>
                </a:lnTo>
                <a:lnTo>
                  <a:pt x="12774" y="13311"/>
                </a:lnTo>
                <a:lnTo>
                  <a:pt x="13042" y="13043"/>
                </a:lnTo>
                <a:lnTo>
                  <a:pt x="13311" y="12774"/>
                </a:lnTo>
                <a:lnTo>
                  <a:pt x="13555" y="12506"/>
                </a:lnTo>
                <a:lnTo>
                  <a:pt x="13775" y="12212"/>
                </a:lnTo>
                <a:lnTo>
                  <a:pt x="13995" y="11919"/>
                </a:lnTo>
                <a:lnTo>
                  <a:pt x="14190" y="11602"/>
                </a:lnTo>
                <a:lnTo>
                  <a:pt x="14361" y="11284"/>
                </a:lnTo>
                <a:lnTo>
                  <a:pt x="14532" y="10967"/>
                </a:lnTo>
                <a:lnTo>
                  <a:pt x="14679" y="10625"/>
                </a:lnTo>
                <a:lnTo>
                  <a:pt x="14825" y="10283"/>
                </a:lnTo>
                <a:lnTo>
                  <a:pt x="14947" y="9917"/>
                </a:lnTo>
                <a:lnTo>
                  <a:pt x="15045" y="9550"/>
                </a:lnTo>
                <a:lnTo>
                  <a:pt x="15143" y="9184"/>
                </a:lnTo>
                <a:lnTo>
                  <a:pt x="15192" y="8818"/>
                </a:lnTo>
                <a:lnTo>
                  <a:pt x="15240" y="8427"/>
                </a:lnTo>
                <a:lnTo>
                  <a:pt x="15289" y="8036"/>
                </a:lnTo>
                <a:lnTo>
                  <a:pt x="15289" y="7645"/>
                </a:lnTo>
                <a:lnTo>
                  <a:pt x="15289" y="7255"/>
                </a:lnTo>
                <a:lnTo>
                  <a:pt x="15240" y="6864"/>
                </a:lnTo>
                <a:lnTo>
                  <a:pt x="15192" y="6473"/>
                </a:lnTo>
                <a:lnTo>
                  <a:pt x="15143" y="6107"/>
                </a:lnTo>
                <a:lnTo>
                  <a:pt x="15045" y="5740"/>
                </a:lnTo>
                <a:lnTo>
                  <a:pt x="14947" y="5374"/>
                </a:lnTo>
                <a:lnTo>
                  <a:pt x="14825" y="5008"/>
                </a:lnTo>
                <a:lnTo>
                  <a:pt x="14679" y="4666"/>
                </a:lnTo>
                <a:lnTo>
                  <a:pt x="14532" y="4324"/>
                </a:lnTo>
                <a:lnTo>
                  <a:pt x="14361" y="4006"/>
                </a:lnTo>
                <a:lnTo>
                  <a:pt x="14190" y="3689"/>
                </a:lnTo>
                <a:lnTo>
                  <a:pt x="13995" y="3371"/>
                </a:lnTo>
                <a:lnTo>
                  <a:pt x="13775" y="3078"/>
                </a:lnTo>
                <a:lnTo>
                  <a:pt x="13555" y="2785"/>
                </a:lnTo>
                <a:lnTo>
                  <a:pt x="13311" y="2516"/>
                </a:lnTo>
                <a:lnTo>
                  <a:pt x="13042" y="2248"/>
                </a:lnTo>
                <a:lnTo>
                  <a:pt x="12774" y="1979"/>
                </a:lnTo>
                <a:lnTo>
                  <a:pt x="12505" y="1735"/>
                </a:lnTo>
                <a:lnTo>
                  <a:pt x="12212" y="1515"/>
                </a:lnTo>
                <a:lnTo>
                  <a:pt x="11919" y="1295"/>
                </a:lnTo>
                <a:lnTo>
                  <a:pt x="11601" y="1100"/>
                </a:lnTo>
                <a:lnTo>
                  <a:pt x="11284" y="929"/>
                </a:lnTo>
                <a:lnTo>
                  <a:pt x="10966" y="758"/>
                </a:lnTo>
                <a:lnTo>
                  <a:pt x="10625" y="611"/>
                </a:lnTo>
                <a:lnTo>
                  <a:pt x="10283" y="465"/>
                </a:lnTo>
                <a:lnTo>
                  <a:pt x="9916" y="343"/>
                </a:lnTo>
                <a:lnTo>
                  <a:pt x="9550" y="245"/>
                </a:lnTo>
                <a:lnTo>
                  <a:pt x="9184" y="147"/>
                </a:lnTo>
                <a:lnTo>
                  <a:pt x="8817" y="99"/>
                </a:lnTo>
                <a:lnTo>
                  <a:pt x="8426" y="50"/>
                </a:lnTo>
                <a:lnTo>
                  <a:pt x="8036" y="1"/>
                </a:lnTo>
                <a:close/>
              </a:path>
            </a:pathLst>
          </a:cu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27"/>
          <p:cNvSpPr txBox="1">
            <a:spLocks noGrp="1"/>
          </p:cNvSpPr>
          <p:nvPr>
            <p:ph type="body" idx="4294967295"/>
          </p:nvPr>
        </p:nvSpPr>
        <p:spPr>
          <a:xfrm>
            <a:off x="2117050" y="1235375"/>
            <a:ext cx="4972200" cy="38319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sz="4800" b="1">
                <a:solidFill>
                  <a:srgbClr val="222222"/>
                </a:solidFill>
                <a:latin typeface="Nixie One"/>
                <a:ea typeface="Nixie One"/>
                <a:cs typeface="Nixie One"/>
                <a:sym typeface="Nixie One"/>
              </a:rPr>
              <a:t>Contrast</a:t>
            </a:r>
            <a:endParaRPr sz="4800" b="1">
              <a:solidFill>
                <a:srgbClr val="222222"/>
              </a:solidFill>
              <a:latin typeface="Nixie One"/>
              <a:ea typeface="Nixie One"/>
              <a:cs typeface="Nixie One"/>
              <a:sym typeface="Nixie One"/>
            </a:endParaRPr>
          </a:p>
          <a:p>
            <a:pPr marL="0" lvl="0" indent="0" algn="ctr" rtl="0">
              <a:spcBef>
                <a:spcPts val="600"/>
              </a:spcBef>
              <a:spcAft>
                <a:spcPts val="0"/>
              </a:spcAft>
              <a:buNone/>
            </a:pPr>
            <a:r>
              <a:rPr lang="en" sz="4800" b="1">
                <a:solidFill>
                  <a:srgbClr val="008699"/>
                </a:solidFill>
                <a:latin typeface="Nixie One"/>
                <a:ea typeface="Nixie One"/>
                <a:cs typeface="Nixie One"/>
                <a:sym typeface="Nixie One"/>
              </a:rPr>
              <a:t>R</a:t>
            </a:r>
            <a:r>
              <a:rPr lang="en" sz="4800" b="1">
                <a:solidFill>
                  <a:schemeClr val="accent1"/>
                </a:solidFill>
                <a:latin typeface="Nixie One"/>
                <a:ea typeface="Nixie One"/>
                <a:cs typeface="Nixie One"/>
                <a:sym typeface="Nixie One"/>
              </a:rPr>
              <a:t>e</a:t>
            </a:r>
            <a:r>
              <a:rPr lang="en" sz="4800" b="1">
                <a:solidFill>
                  <a:srgbClr val="008699"/>
                </a:solidFill>
                <a:latin typeface="Nixie One"/>
                <a:ea typeface="Nixie One"/>
                <a:cs typeface="Nixie One"/>
                <a:sym typeface="Nixie One"/>
              </a:rPr>
              <a:t>p</a:t>
            </a:r>
            <a:r>
              <a:rPr lang="en" sz="4800" b="1">
                <a:solidFill>
                  <a:schemeClr val="accent1"/>
                </a:solidFill>
                <a:latin typeface="Nixie One"/>
                <a:ea typeface="Nixie One"/>
                <a:cs typeface="Nixie One"/>
                <a:sym typeface="Nixie One"/>
              </a:rPr>
              <a:t>e</a:t>
            </a:r>
            <a:r>
              <a:rPr lang="en" sz="4800" b="1">
                <a:solidFill>
                  <a:srgbClr val="008699"/>
                </a:solidFill>
                <a:latin typeface="Nixie One"/>
                <a:ea typeface="Nixie One"/>
                <a:cs typeface="Nixie One"/>
                <a:sym typeface="Nixie One"/>
              </a:rPr>
              <a:t>t</a:t>
            </a:r>
            <a:r>
              <a:rPr lang="en" sz="4800" b="1">
                <a:solidFill>
                  <a:schemeClr val="accent1"/>
                </a:solidFill>
                <a:latin typeface="Nixie One"/>
                <a:ea typeface="Nixie One"/>
                <a:cs typeface="Nixie One"/>
                <a:sym typeface="Nixie One"/>
              </a:rPr>
              <a:t>i</a:t>
            </a:r>
            <a:r>
              <a:rPr lang="en" sz="4800" b="1">
                <a:solidFill>
                  <a:srgbClr val="008699"/>
                </a:solidFill>
                <a:latin typeface="Nixie One"/>
                <a:ea typeface="Nixie One"/>
                <a:cs typeface="Nixie One"/>
                <a:sym typeface="Nixie One"/>
              </a:rPr>
              <a:t>t</a:t>
            </a:r>
            <a:r>
              <a:rPr lang="en" sz="4800" b="1">
                <a:solidFill>
                  <a:schemeClr val="accent1"/>
                </a:solidFill>
                <a:latin typeface="Nixie One"/>
                <a:ea typeface="Nixie One"/>
                <a:cs typeface="Nixie One"/>
                <a:sym typeface="Nixie One"/>
              </a:rPr>
              <a:t>i</a:t>
            </a:r>
            <a:r>
              <a:rPr lang="en" sz="4800" b="1">
                <a:solidFill>
                  <a:srgbClr val="008699"/>
                </a:solidFill>
                <a:latin typeface="Nixie One"/>
                <a:ea typeface="Nixie One"/>
                <a:cs typeface="Nixie One"/>
                <a:sym typeface="Nixie One"/>
              </a:rPr>
              <a:t>o</a:t>
            </a:r>
            <a:r>
              <a:rPr lang="en" sz="4800" b="1">
                <a:solidFill>
                  <a:schemeClr val="accent1"/>
                </a:solidFill>
                <a:latin typeface="Nixie One"/>
                <a:ea typeface="Nixie One"/>
                <a:cs typeface="Nixie One"/>
                <a:sym typeface="Nixie One"/>
              </a:rPr>
              <a:t>n</a:t>
            </a:r>
            <a:endParaRPr sz="4800" b="1">
              <a:solidFill>
                <a:schemeClr val="accent1"/>
              </a:solidFill>
              <a:latin typeface="Nixie One"/>
              <a:ea typeface="Nixie One"/>
              <a:cs typeface="Nixie One"/>
              <a:sym typeface="Nixie One"/>
            </a:endParaRPr>
          </a:p>
          <a:p>
            <a:pPr marL="0" lvl="0" indent="0" algn="r" rtl="0">
              <a:spcBef>
                <a:spcPts val="600"/>
              </a:spcBef>
              <a:spcAft>
                <a:spcPts val="0"/>
              </a:spcAft>
              <a:buNone/>
            </a:pPr>
            <a:r>
              <a:rPr lang="en" sz="4800" b="1" i="1">
                <a:solidFill>
                  <a:srgbClr val="434343"/>
                </a:solidFill>
                <a:latin typeface="Nixie One"/>
                <a:ea typeface="Nixie One"/>
                <a:cs typeface="Nixie One"/>
                <a:sym typeface="Nixie One"/>
              </a:rPr>
              <a:t>Alignment</a:t>
            </a:r>
            <a:endParaRPr sz="4800" b="1" i="1">
              <a:solidFill>
                <a:srgbClr val="434343"/>
              </a:solidFill>
              <a:latin typeface="Nixie One"/>
              <a:ea typeface="Nixie One"/>
              <a:cs typeface="Nixie One"/>
              <a:sym typeface="Nixie One"/>
            </a:endParaRPr>
          </a:p>
          <a:p>
            <a:pPr marL="0" lvl="0" indent="0" algn="ctr" rtl="0">
              <a:spcBef>
                <a:spcPts val="600"/>
              </a:spcBef>
              <a:spcAft>
                <a:spcPts val="0"/>
              </a:spcAft>
              <a:buNone/>
            </a:pPr>
            <a:r>
              <a:rPr lang="en" sz="4800" b="1">
                <a:solidFill>
                  <a:srgbClr val="666666"/>
                </a:solidFill>
                <a:latin typeface="Nixie One"/>
                <a:ea typeface="Nixie One"/>
                <a:cs typeface="Nixie One"/>
                <a:sym typeface="Nixie One"/>
              </a:rPr>
              <a:t>Proximity</a:t>
            </a:r>
            <a:endParaRPr sz="4800" b="1">
              <a:solidFill>
                <a:srgbClr val="666666"/>
              </a:solidFill>
              <a:latin typeface="Nixie One"/>
              <a:ea typeface="Nixie One"/>
              <a:cs typeface="Nixie One"/>
              <a:sym typeface="Nixie One"/>
            </a:endParaRPr>
          </a:p>
        </p:txBody>
      </p:sp>
      <p:sp>
        <p:nvSpPr>
          <p:cNvPr id="293" name="Google Shape;293;p27"/>
          <p:cNvSpPr txBox="1"/>
          <p:nvPr/>
        </p:nvSpPr>
        <p:spPr>
          <a:xfrm>
            <a:off x="808050" y="163150"/>
            <a:ext cx="7350000" cy="926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6000">
                <a:solidFill>
                  <a:srgbClr val="008699"/>
                </a:solidFill>
                <a:latin typeface="Nixie One"/>
                <a:ea typeface="Nixie One"/>
                <a:cs typeface="Nixie One"/>
                <a:sym typeface="Nixie One"/>
              </a:rPr>
              <a:t>The </a:t>
            </a:r>
            <a:r>
              <a:rPr lang="en" sz="6000" b="1">
                <a:solidFill>
                  <a:srgbClr val="008699"/>
                </a:solidFill>
                <a:latin typeface="Nixie One"/>
                <a:ea typeface="Nixie One"/>
                <a:cs typeface="Nixie One"/>
                <a:sym typeface="Nixie One"/>
              </a:rPr>
              <a:t>C.R.A.P.</a:t>
            </a:r>
            <a:r>
              <a:rPr lang="en" sz="6000">
                <a:solidFill>
                  <a:srgbClr val="008699"/>
                </a:solidFill>
                <a:latin typeface="Nixie One"/>
                <a:ea typeface="Nixie One"/>
                <a:cs typeface="Nixie One"/>
                <a:sym typeface="Nixie One"/>
              </a:rPr>
              <a:t> Plan</a:t>
            </a:r>
            <a:endParaRPr sz="6000">
              <a:solidFill>
                <a:srgbClr val="00869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97"/>
        <p:cNvGrpSpPr/>
        <p:nvPr/>
      </p:nvGrpSpPr>
      <p:grpSpPr>
        <a:xfrm>
          <a:off x="0" y="0"/>
          <a:ext cx="0" cy="0"/>
          <a:chOff x="0" y="0"/>
          <a:chExt cx="0" cy="0"/>
        </a:xfrm>
      </p:grpSpPr>
      <p:sp>
        <p:nvSpPr>
          <p:cNvPr id="298" name="Google Shape;298;p28"/>
          <p:cNvSpPr txBox="1">
            <a:spLocks noGrp="1"/>
          </p:cNvSpPr>
          <p:nvPr>
            <p:ph type="title" idx="4294967295"/>
          </p:nvPr>
        </p:nvSpPr>
        <p:spPr>
          <a:xfrm>
            <a:off x="723900" y="247650"/>
            <a:ext cx="7696200" cy="790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solidFill>
                  <a:srgbClr val="617A86"/>
                </a:solidFill>
              </a:rPr>
              <a:t>Want big impact?</a:t>
            </a:r>
            <a:endParaRPr>
              <a:solidFill>
                <a:srgbClr val="617A86"/>
              </a:solidFill>
            </a:endParaRPr>
          </a:p>
          <a:p>
            <a:pPr marL="0" lvl="0" indent="0" algn="ctr" rtl="0">
              <a:spcBef>
                <a:spcPts val="0"/>
              </a:spcBef>
              <a:spcAft>
                <a:spcPts val="0"/>
              </a:spcAft>
              <a:buNone/>
            </a:pPr>
            <a:r>
              <a:rPr lang="en">
                <a:solidFill>
                  <a:srgbClr val="617A86"/>
                </a:solidFill>
              </a:rPr>
              <a:t>Use big image.</a:t>
            </a:r>
            <a:endParaRPr>
              <a:solidFill>
                <a:srgbClr val="617A86"/>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29"/>
          <p:cNvSpPr txBox="1">
            <a:spLocks noGrp="1"/>
          </p:cNvSpPr>
          <p:nvPr>
            <p:ph type="body" idx="1"/>
          </p:nvPr>
        </p:nvSpPr>
        <p:spPr>
          <a:xfrm>
            <a:off x="2066725" y="1550150"/>
            <a:ext cx="2991300" cy="33759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3000" b="1"/>
              <a:t>Serif</a:t>
            </a:r>
            <a:endParaRPr sz="3000" b="1"/>
          </a:p>
          <a:p>
            <a:pPr marL="457200" lvl="0" indent="-419100" algn="l" rtl="0">
              <a:spcBef>
                <a:spcPts val="600"/>
              </a:spcBef>
              <a:spcAft>
                <a:spcPts val="0"/>
              </a:spcAft>
              <a:buSzPts val="3000"/>
              <a:buChar char="◎"/>
            </a:pPr>
            <a:r>
              <a:rPr lang="en" sz="3000"/>
              <a:t>Best for paper print.</a:t>
            </a:r>
            <a:endParaRPr sz="3000"/>
          </a:p>
          <a:p>
            <a:pPr marL="457200" lvl="0" indent="-419100" algn="l" rtl="0">
              <a:spcBef>
                <a:spcPts val="0"/>
              </a:spcBef>
              <a:spcAft>
                <a:spcPts val="0"/>
              </a:spcAft>
              <a:buSzPts val="3000"/>
              <a:buChar char="◎"/>
            </a:pPr>
            <a:r>
              <a:rPr lang="en" sz="3000"/>
              <a:t>Helps low literacy readers.</a:t>
            </a:r>
            <a:endParaRPr sz="3000"/>
          </a:p>
          <a:p>
            <a:pPr marL="0" lvl="0" indent="0" algn="l" rtl="0">
              <a:spcBef>
                <a:spcPts val="600"/>
              </a:spcBef>
              <a:spcAft>
                <a:spcPts val="0"/>
              </a:spcAft>
              <a:buNone/>
            </a:pPr>
            <a:endParaRPr sz="3000"/>
          </a:p>
        </p:txBody>
      </p:sp>
      <p:sp>
        <p:nvSpPr>
          <p:cNvPr id="304" name="Google Shape;304;p29"/>
          <p:cNvSpPr txBox="1">
            <a:spLocks noGrp="1"/>
          </p:cNvSpPr>
          <p:nvPr>
            <p:ph type="title"/>
          </p:nvPr>
        </p:nvSpPr>
        <p:spPr>
          <a:xfrm>
            <a:off x="1600550" y="0"/>
            <a:ext cx="6301200" cy="1550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4800" b="1">
                <a:solidFill>
                  <a:srgbClr val="E8004C"/>
                </a:solidFill>
                <a:latin typeface="Varela Round"/>
                <a:ea typeface="Varela Round"/>
                <a:cs typeface="Varela Round"/>
                <a:sym typeface="Varela Round"/>
              </a:rPr>
              <a:t>To serif, </a:t>
            </a:r>
            <a:endParaRPr sz="4800" b="1">
              <a:solidFill>
                <a:srgbClr val="E8004C"/>
              </a:solidFill>
              <a:latin typeface="Varela Round"/>
              <a:ea typeface="Varela Round"/>
              <a:cs typeface="Varela Round"/>
              <a:sym typeface="Varela Round"/>
            </a:endParaRPr>
          </a:p>
          <a:p>
            <a:pPr marL="914400" lvl="0" indent="457200" algn="l" rtl="0">
              <a:spcBef>
                <a:spcPts val="0"/>
              </a:spcBef>
              <a:spcAft>
                <a:spcPts val="0"/>
              </a:spcAft>
              <a:buNone/>
            </a:pPr>
            <a:r>
              <a:rPr lang="en" sz="4800" b="1">
                <a:solidFill>
                  <a:srgbClr val="E8004C"/>
                </a:solidFill>
                <a:latin typeface="Varela Round"/>
                <a:ea typeface="Varela Round"/>
                <a:cs typeface="Varela Round"/>
                <a:sym typeface="Varela Round"/>
              </a:rPr>
              <a:t>or not to serif...</a:t>
            </a:r>
            <a:endParaRPr sz="4800">
              <a:solidFill>
                <a:srgbClr val="E8004C"/>
              </a:solidFill>
            </a:endParaRPr>
          </a:p>
        </p:txBody>
      </p:sp>
      <p:sp>
        <p:nvSpPr>
          <p:cNvPr id="305" name="Google Shape;305;p29"/>
          <p:cNvSpPr txBox="1">
            <a:spLocks noGrp="1"/>
          </p:cNvSpPr>
          <p:nvPr>
            <p:ph type="body" idx="2"/>
          </p:nvPr>
        </p:nvSpPr>
        <p:spPr>
          <a:xfrm>
            <a:off x="5578600" y="1550150"/>
            <a:ext cx="3325500" cy="33759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3000" b="1"/>
              <a:t>Sans Serif</a:t>
            </a:r>
            <a:endParaRPr sz="3000" b="1"/>
          </a:p>
          <a:p>
            <a:pPr marL="457200" lvl="0" indent="-419100" algn="l" rtl="0">
              <a:spcBef>
                <a:spcPts val="600"/>
              </a:spcBef>
              <a:spcAft>
                <a:spcPts val="0"/>
              </a:spcAft>
              <a:buSzPts val="3000"/>
              <a:buChar char="◎"/>
            </a:pPr>
            <a:r>
              <a:rPr lang="en" sz="3000"/>
              <a:t>Best for screens.</a:t>
            </a:r>
            <a:endParaRPr sz="3000"/>
          </a:p>
          <a:p>
            <a:pPr marL="457200" lvl="0" indent="-419100" algn="l" rtl="0">
              <a:spcBef>
                <a:spcPts val="0"/>
              </a:spcBef>
              <a:spcAft>
                <a:spcPts val="0"/>
              </a:spcAft>
              <a:buSzPts val="3000"/>
              <a:buChar char="◎"/>
            </a:pPr>
            <a:r>
              <a:rPr lang="en" sz="3000"/>
              <a:t>Best for skilled readers.</a:t>
            </a:r>
            <a:endParaRPr sz="3000"/>
          </a:p>
          <a:p>
            <a:pPr marL="457200" lvl="0" indent="-419100" algn="l" rtl="0">
              <a:spcBef>
                <a:spcPts val="0"/>
              </a:spcBef>
              <a:spcAft>
                <a:spcPts val="0"/>
              </a:spcAft>
              <a:buSzPts val="3000"/>
              <a:buChar char="◎"/>
            </a:pPr>
            <a:r>
              <a:rPr lang="en" sz="3000"/>
              <a:t>Helvetica</a:t>
            </a:r>
            <a:endParaRPr sz="3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30"/>
          <p:cNvSpPr txBox="1">
            <a:spLocks noGrp="1"/>
          </p:cNvSpPr>
          <p:nvPr>
            <p:ph type="body" idx="1"/>
          </p:nvPr>
        </p:nvSpPr>
        <p:spPr>
          <a:xfrm>
            <a:off x="761425" y="339500"/>
            <a:ext cx="7435500" cy="818100"/>
          </a:xfrm>
          <a:prstGeom prst="rect">
            <a:avLst/>
          </a:prstGeom>
        </p:spPr>
        <p:txBody>
          <a:bodyPr spcFirstLastPara="1" wrap="square" lIns="91425" tIns="91425" rIns="91425" bIns="91425" anchor="t" anchorCtr="0">
            <a:noAutofit/>
          </a:bodyPr>
          <a:lstStyle/>
          <a:p>
            <a:pPr marL="0" lvl="0" indent="0" algn="ctr" rtl="0">
              <a:spcBef>
                <a:spcPts val="360"/>
              </a:spcBef>
              <a:spcAft>
                <a:spcPts val="0"/>
              </a:spcAft>
              <a:buNone/>
            </a:pPr>
            <a:r>
              <a:rPr lang="en" sz="3000">
                <a:solidFill>
                  <a:srgbClr val="990000"/>
                </a:solidFill>
              </a:rPr>
              <a:t>Best Guess of Attendee Demographics*</a:t>
            </a:r>
            <a:endParaRPr sz="3000">
              <a:solidFill>
                <a:srgbClr val="990000"/>
              </a:solidFill>
            </a:endParaRPr>
          </a:p>
        </p:txBody>
      </p:sp>
      <p:pic>
        <p:nvPicPr>
          <p:cNvPr id="311" name="Google Shape;311;p30"/>
          <p:cNvPicPr preferRelativeResize="0"/>
          <p:nvPr/>
        </p:nvPicPr>
        <p:blipFill rotWithShape="1">
          <a:blip r:embed="rId3">
            <a:alphaModFix/>
          </a:blip>
          <a:srcRect t="-2510" b="2509"/>
          <a:stretch/>
        </p:blipFill>
        <p:spPr>
          <a:xfrm>
            <a:off x="1971488" y="983750"/>
            <a:ext cx="5015368" cy="4159749"/>
          </a:xfrm>
          <a:prstGeom prst="rect">
            <a:avLst/>
          </a:prstGeom>
          <a:noFill/>
          <a:ln>
            <a:noFill/>
          </a:ln>
        </p:spPr>
      </p:pic>
      <p:sp>
        <p:nvSpPr>
          <p:cNvPr id="312" name="Google Shape;312;p30"/>
          <p:cNvSpPr txBox="1"/>
          <p:nvPr/>
        </p:nvSpPr>
        <p:spPr>
          <a:xfrm>
            <a:off x="1118825" y="4498625"/>
            <a:ext cx="4475400" cy="52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3" name="Google Shape;313;p30"/>
          <p:cNvSpPr txBox="1"/>
          <p:nvPr/>
        </p:nvSpPr>
        <p:spPr>
          <a:xfrm>
            <a:off x="3387550" y="3480800"/>
            <a:ext cx="2735100" cy="52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Industry and Corporate trainers</a:t>
            </a:r>
            <a:endParaRPr/>
          </a:p>
        </p:txBody>
      </p:sp>
      <p:sp>
        <p:nvSpPr>
          <p:cNvPr id="314" name="Google Shape;314;p30"/>
          <p:cNvSpPr txBox="1"/>
          <p:nvPr/>
        </p:nvSpPr>
        <p:spPr>
          <a:xfrm>
            <a:off x="4622925" y="1957950"/>
            <a:ext cx="1375200" cy="31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IDET Students</a:t>
            </a:r>
            <a:endParaRPr/>
          </a:p>
        </p:txBody>
      </p:sp>
      <p:sp>
        <p:nvSpPr>
          <p:cNvPr id="315" name="Google Shape;315;p30"/>
          <p:cNvSpPr txBox="1"/>
          <p:nvPr/>
        </p:nvSpPr>
        <p:spPr>
          <a:xfrm>
            <a:off x="2884475" y="2455225"/>
            <a:ext cx="1039200" cy="43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Educators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cxnSp>
        <p:nvCxnSpPr>
          <p:cNvPr id="320" name="Google Shape;320;p31"/>
          <p:cNvCxnSpPr/>
          <p:nvPr/>
        </p:nvCxnSpPr>
        <p:spPr>
          <a:xfrm>
            <a:off x="-4800" y="2571750"/>
            <a:ext cx="9153600" cy="0"/>
          </a:xfrm>
          <a:prstGeom prst="straightConnector1">
            <a:avLst/>
          </a:prstGeom>
          <a:noFill/>
          <a:ln w="9525" cap="flat" cmpd="sng">
            <a:solidFill>
              <a:srgbClr val="617A86"/>
            </a:solidFill>
            <a:prstDash val="dash"/>
            <a:round/>
            <a:headEnd type="none" w="med" len="med"/>
            <a:tailEnd type="none" w="med" len="med"/>
          </a:ln>
        </p:spPr>
      </p:cxnSp>
      <p:sp>
        <p:nvSpPr>
          <p:cNvPr id="321" name="Google Shape;321;p31"/>
          <p:cNvSpPr txBox="1">
            <a:spLocks noGrp="1"/>
          </p:cNvSpPr>
          <p:nvPr>
            <p:ph type="title" idx="4294967295"/>
          </p:nvPr>
        </p:nvSpPr>
        <p:spPr>
          <a:xfrm>
            <a:off x="1934250" y="154550"/>
            <a:ext cx="5275500" cy="641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000"/>
              <a:t>Our process is easy</a:t>
            </a:r>
            <a:endParaRPr sz="3000"/>
          </a:p>
        </p:txBody>
      </p:sp>
      <p:sp>
        <p:nvSpPr>
          <p:cNvPr id="322" name="Google Shape;322;p31"/>
          <p:cNvSpPr/>
          <p:nvPr/>
        </p:nvSpPr>
        <p:spPr>
          <a:xfrm>
            <a:off x="1895325" y="2362050"/>
            <a:ext cx="419100" cy="419400"/>
          </a:xfrm>
          <a:prstGeom prst="donut">
            <a:avLst>
              <a:gd name="adj" fmla="val 24108"/>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23" name="Google Shape;323;p31"/>
          <p:cNvCxnSpPr/>
          <p:nvPr/>
        </p:nvCxnSpPr>
        <p:spPr>
          <a:xfrm rot="10800000">
            <a:off x="2105025" y="1733550"/>
            <a:ext cx="0" cy="876300"/>
          </a:xfrm>
          <a:prstGeom prst="straightConnector1">
            <a:avLst/>
          </a:prstGeom>
          <a:noFill/>
          <a:ln w="19050" cap="flat" cmpd="sng">
            <a:solidFill>
              <a:srgbClr val="617A86"/>
            </a:solidFill>
            <a:prstDash val="solid"/>
            <a:round/>
            <a:headEnd type="oval" w="med" len="med"/>
            <a:tailEnd type="oval" w="med" len="med"/>
          </a:ln>
        </p:spPr>
      </p:cxnSp>
      <p:sp>
        <p:nvSpPr>
          <p:cNvPr id="324" name="Google Shape;324;p31"/>
          <p:cNvSpPr/>
          <p:nvPr/>
        </p:nvSpPr>
        <p:spPr>
          <a:xfrm>
            <a:off x="4362450" y="2362050"/>
            <a:ext cx="419100" cy="419400"/>
          </a:xfrm>
          <a:prstGeom prst="donut">
            <a:avLst>
              <a:gd name="adj" fmla="val 24108"/>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31"/>
          <p:cNvSpPr/>
          <p:nvPr/>
        </p:nvSpPr>
        <p:spPr>
          <a:xfrm>
            <a:off x="6829275" y="2362050"/>
            <a:ext cx="419100" cy="419400"/>
          </a:xfrm>
          <a:prstGeom prst="donut">
            <a:avLst>
              <a:gd name="adj" fmla="val 24108"/>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26" name="Google Shape;326;p31"/>
          <p:cNvCxnSpPr/>
          <p:nvPr/>
        </p:nvCxnSpPr>
        <p:spPr>
          <a:xfrm>
            <a:off x="4572000" y="2524125"/>
            <a:ext cx="0" cy="876300"/>
          </a:xfrm>
          <a:prstGeom prst="straightConnector1">
            <a:avLst/>
          </a:prstGeom>
          <a:noFill/>
          <a:ln w="19050" cap="flat" cmpd="sng">
            <a:solidFill>
              <a:srgbClr val="617A86"/>
            </a:solidFill>
            <a:prstDash val="solid"/>
            <a:round/>
            <a:headEnd type="oval" w="med" len="med"/>
            <a:tailEnd type="oval" w="med" len="med"/>
          </a:ln>
        </p:spPr>
      </p:cxnSp>
      <p:cxnSp>
        <p:nvCxnSpPr>
          <p:cNvPr id="327" name="Google Shape;327;p31"/>
          <p:cNvCxnSpPr/>
          <p:nvPr/>
        </p:nvCxnSpPr>
        <p:spPr>
          <a:xfrm rot="10800000">
            <a:off x="7038975" y="1733550"/>
            <a:ext cx="0" cy="876300"/>
          </a:xfrm>
          <a:prstGeom prst="straightConnector1">
            <a:avLst/>
          </a:prstGeom>
          <a:noFill/>
          <a:ln w="19050" cap="flat" cmpd="sng">
            <a:solidFill>
              <a:srgbClr val="617A86"/>
            </a:solidFill>
            <a:prstDash val="solid"/>
            <a:round/>
            <a:headEnd type="oval" w="med" len="med"/>
            <a:tailEnd type="oval" w="med" len="med"/>
          </a:ln>
        </p:spPr>
      </p:cxnSp>
      <p:sp>
        <p:nvSpPr>
          <p:cNvPr id="328" name="Google Shape;328;p31"/>
          <p:cNvSpPr txBox="1"/>
          <p:nvPr/>
        </p:nvSpPr>
        <p:spPr>
          <a:xfrm>
            <a:off x="1481175" y="1336675"/>
            <a:ext cx="1937400" cy="415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a:solidFill>
                  <a:srgbClr val="617A86"/>
                </a:solidFill>
                <a:latin typeface="Varela Round"/>
                <a:ea typeface="Varela Round"/>
                <a:cs typeface="Varela Round"/>
                <a:sym typeface="Varela Round"/>
              </a:rPr>
              <a:t>Objectives</a:t>
            </a:r>
            <a:endParaRPr sz="2400" b="1">
              <a:solidFill>
                <a:srgbClr val="617A86"/>
              </a:solidFill>
              <a:latin typeface="Varela Round"/>
              <a:ea typeface="Varela Round"/>
              <a:cs typeface="Varela Round"/>
              <a:sym typeface="Varela Round"/>
            </a:endParaRPr>
          </a:p>
        </p:txBody>
      </p:sp>
      <p:sp>
        <p:nvSpPr>
          <p:cNvPr id="329" name="Google Shape;329;p31"/>
          <p:cNvSpPr txBox="1"/>
          <p:nvPr/>
        </p:nvSpPr>
        <p:spPr>
          <a:xfrm>
            <a:off x="3948150" y="3346450"/>
            <a:ext cx="1937400" cy="415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a:solidFill>
                  <a:srgbClr val="617A86"/>
                </a:solidFill>
                <a:latin typeface="Varela Round"/>
                <a:ea typeface="Varela Round"/>
                <a:cs typeface="Varela Round"/>
                <a:sym typeface="Varela Round"/>
              </a:rPr>
              <a:t>*Miracle</a:t>
            </a:r>
            <a:endParaRPr sz="2400" b="1">
              <a:solidFill>
                <a:srgbClr val="617A86"/>
              </a:solidFill>
              <a:latin typeface="Varela Round"/>
              <a:ea typeface="Varela Round"/>
              <a:cs typeface="Varela Round"/>
              <a:sym typeface="Varela Round"/>
            </a:endParaRPr>
          </a:p>
        </p:txBody>
      </p:sp>
      <p:sp>
        <p:nvSpPr>
          <p:cNvPr id="330" name="Google Shape;330;p31"/>
          <p:cNvSpPr txBox="1"/>
          <p:nvPr/>
        </p:nvSpPr>
        <p:spPr>
          <a:xfrm>
            <a:off x="5322200" y="1336675"/>
            <a:ext cx="3154500" cy="415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a:solidFill>
                  <a:srgbClr val="617A86"/>
                </a:solidFill>
                <a:latin typeface="Varela Round"/>
                <a:ea typeface="Varela Round"/>
                <a:cs typeface="Varela Round"/>
                <a:sym typeface="Varela Round"/>
              </a:rPr>
              <a:t>Objectives Achieved</a:t>
            </a:r>
            <a:endParaRPr sz="2400" b="1">
              <a:solidFill>
                <a:srgbClr val="617A86"/>
              </a:solidFill>
              <a:latin typeface="Varela Round"/>
              <a:ea typeface="Varela Round"/>
              <a:cs typeface="Varela Round"/>
              <a:sym typeface="Varela Round"/>
            </a:endParaRPr>
          </a:p>
        </p:txBody>
      </p:sp>
      <p:sp>
        <p:nvSpPr>
          <p:cNvPr id="331" name="Google Shape;331;p31"/>
          <p:cNvSpPr txBox="1"/>
          <p:nvPr/>
        </p:nvSpPr>
        <p:spPr>
          <a:xfrm>
            <a:off x="1398525" y="4475300"/>
            <a:ext cx="6884100" cy="52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t>*ADDIE, Flipped Classroom, Student Centered Learning, PBL, CBE, Fab ID Team, etc.</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4"/>
          <p:cNvSpPr txBox="1">
            <a:spLocks noGrp="1"/>
          </p:cNvSpPr>
          <p:nvPr>
            <p:ph type="ctrTitle" idx="4294967295"/>
          </p:nvPr>
        </p:nvSpPr>
        <p:spPr>
          <a:xfrm>
            <a:off x="685800" y="668942"/>
            <a:ext cx="77724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800" b="1">
                <a:solidFill>
                  <a:srgbClr val="000000"/>
                </a:solidFill>
              </a:rPr>
              <a:t>Learning DevCamp 2015</a:t>
            </a:r>
            <a:endParaRPr sz="4800" b="1">
              <a:solidFill>
                <a:srgbClr val="000000"/>
              </a:solidFill>
            </a:endParaRPr>
          </a:p>
        </p:txBody>
      </p:sp>
      <p:pic>
        <p:nvPicPr>
          <p:cNvPr id="192" name="Google Shape;192;p14"/>
          <p:cNvPicPr preferRelativeResize="0"/>
          <p:nvPr/>
        </p:nvPicPr>
        <p:blipFill>
          <a:blip r:embed="rId3">
            <a:alphaModFix/>
          </a:blip>
          <a:stretch>
            <a:fillRect/>
          </a:stretch>
        </p:blipFill>
        <p:spPr>
          <a:xfrm>
            <a:off x="2378988" y="1828750"/>
            <a:ext cx="4448175" cy="23241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32"/>
          <p:cNvSpPr txBox="1">
            <a:spLocks noGrp="1"/>
          </p:cNvSpPr>
          <p:nvPr>
            <p:ph type="body" idx="4294967295"/>
          </p:nvPr>
        </p:nvSpPr>
        <p:spPr>
          <a:xfrm>
            <a:off x="2496150" y="2086100"/>
            <a:ext cx="3941400" cy="2899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chemeClr val="dk1"/>
              </a:buClr>
              <a:buSzPts val="1800"/>
              <a:buFont typeface="Arial"/>
              <a:buChar char="◎"/>
            </a:pPr>
            <a:r>
              <a:rPr lang="en" sz="1800">
                <a:solidFill>
                  <a:schemeClr val="dk1"/>
                </a:solidFill>
                <a:latin typeface="Arial"/>
                <a:ea typeface="Arial"/>
                <a:cs typeface="Arial"/>
                <a:sym typeface="Arial"/>
              </a:rPr>
              <a:t>This event underscored for me the need for an organizing system, SCORM compliant. </a:t>
            </a:r>
            <a:endParaRPr sz="1800">
              <a:solidFill>
                <a:schemeClr val="dk1"/>
              </a:solidFill>
              <a:latin typeface="Arial"/>
              <a:ea typeface="Arial"/>
              <a:cs typeface="Arial"/>
              <a:sym typeface="Arial"/>
            </a:endParaRPr>
          </a:p>
          <a:p>
            <a:pPr marL="457200" lvl="0" indent="-342900" algn="l" rtl="0">
              <a:spcBef>
                <a:spcPts val="0"/>
              </a:spcBef>
              <a:spcAft>
                <a:spcPts val="0"/>
              </a:spcAft>
              <a:buClr>
                <a:schemeClr val="dk1"/>
              </a:buClr>
              <a:buSzPts val="1800"/>
              <a:buFont typeface="Arial"/>
              <a:buChar char="◎"/>
            </a:pPr>
            <a:r>
              <a:rPr lang="en" sz="1800">
                <a:solidFill>
                  <a:schemeClr val="dk1"/>
                </a:solidFill>
                <a:latin typeface="Arial"/>
                <a:ea typeface="Arial"/>
                <a:cs typeface="Arial"/>
                <a:sym typeface="Arial"/>
              </a:rPr>
              <a:t>I reopened the old issue and presented updated Canvas directions to the Canvas Administrator, to enable SCORM LTI at account level for Canvas. </a:t>
            </a:r>
            <a:endParaRPr sz="1800">
              <a:solidFill>
                <a:schemeClr val="dk1"/>
              </a:solidFill>
              <a:latin typeface="Arial"/>
              <a:ea typeface="Arial"/>
              <a:cs typeface="Arial"/>
              <a:sym typeface="Arial"/>
            </a:endParaRPr>
          </a:p>
          <a:p>
            <a:pPr marL="457200" lvl="0" indent="-342900" algn="l" rtl="0">
              <a:spcBef>
                <a:spcPts val="0"/>
              </a:spcBef>
              <a:spcAft>
                <a:spcPts val="0"/>
              </a:spcAft>
              <a:buClr>
                <a:schemeClr val="dk1"/>
              </a:buClr>
              <a:buSzPts val="1800"/>
              <a:buFont typeface="Arial"/>
              <a:buChar char="◎"/>
            </a:pPr>
            <a:r>
              <a:rPr lang="en" sz="1800">
                <a:solidFill>
                  <a:schemeClr val="dk1"/>
                </a:solidFill>
                <a:latin typeface="Arial"/>
                <a:ea typeface="Arial"/>
                <a:cs typeface="Arial"/>
                <a:sym typeface="Arial"/>
              </a:rPr>
              <a:t>We’re cutting edge!</a:t>
            </a:r>
            <a:endParaRPr sz="1800">
              <a:solidFill>
                <a:schemeClr val="dk1"/>
              </a:solidFill>
              <a:latin typeface="Arial"/>
              <a:ea typeface="Arial"/>
              <a:cs typeface="Arial"/>
              <a:sym typeface="Arial"/>
            </a:endParaRPr>
          </a:p>
          <a:p>
            <a:pPr marL="0" lvl="0" indent="0" algn="ctr" rtl="0">
              <a:spcBef>
                <a:spcPts val="600"/>
              </a:spcBef>
              <a:spcAft>
                <a:spcPts val="0"/>
              </a:spcAft>
              <a:buNone/>
            </a:pPr>
            <a:endParaRPr sz="4800" b="1">
              <a:solidFill>
                <a:srgbClr val="666666"/>
              </a:solidFill>
              <a:latin typeface="Nixie One"/>
              <a:ea typeface="Nixie One"/>
              <a:cs typeface="Nixie One"/>
              <a:sym typeface="Nixie One"/>
            </a:endParaRPr>
          </a:p>
        </p:txBody>
      </p:sp>
      <p:sp>
        <p:nvSpPr>
          <p:cNvPr id="337" name="Google Shape;337;p32"/>
          <p:cNvSpPr txBox="1"/>
          <p:nvPr/>
        </p:nvSpPr>
        <p:spPr>
          <a:xfrm>
            <a:off x="659425" y="342550"/>
            <a:ext cx="7350000" cy="1769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6000">
                <a:solidFill>
                  <a:srgbClr val="008699"/>
                </a:solidFill>
                <a:latin typeface="Nixie One"/>
                <a:ea typeface="Nixie One"/>
                <a:cs typeface="Nixie One"/>
                <a:sym typeface="Nixie One"/>
              </a:rPr>
              <a:t>To </a:t>
            </a:r>
            <a:r>
              <a:rPr lang="en" sz="6000" b="1">
                <a:solidFill>
                  <a:srgbClr val="008699"/>
                </a:solidFill>
                <a:latin typeface="Nixie One"/>
                <a:ea typeface="Nixie One"/>
                <a:cs typeface="Nixie One"/>
                <a:sym typeface="Nixie One"/>
              </a:rPr>
              <a:t>SCORM,</a:t>
            </a:r>
            <a:endParaRPr sz="6000" b="1">
              <a:solidFill>
                <a:srgbClr val="008699"/>
              </a:solidFill>
              <a:latin typeface="Nixie One"/>
              <a:ea typeface="Nixie One"/>
              <a:cs typeface="Nixie One"/>
              <a:sym typeface="Nixie One"/>
            </a:endParaRPr>
          </a:p>
          <a:p>
            <a:pPr marL="1828800" lvl="0" indent="457200" algn="ctr" rtl="0">
              <a:spcBef>
                <a:spcPts val="0"/>
              </a:spcBef>
              <a:spcAft>
                <a:spcPts val="0"/>
              </a:spcAft>
              <a:buNone/>
            </a:pPr>
            <a:r>
              <a:rPr lang="en" sz="3000">
                <a:solidFill>
                  <a:srgbClr val="008699"/>
                </a:solidFill>
                <a:latin typeface="Nixie One"/>
                <a:ea typeface="Nixie One"/>
                <a:cs typeface="Nixie One"/>
                <a:sym typeface="Nixie One"/>
              </a:rPr>
              <a:t>or not to SCORM ...</a:t>
            </a:r>
            <a:endParaRPr sz="3000">
              <a:solidFill>
                <a:srgbClr val="00869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33"/>
          <p:cNvSpPr txBox="1">
            <a:spLocks noGrp="1"/>
          </p:cNvSpPr>
          <p:nvPr>
            <p:ph type="subTitle" idx="4294967295"/>
          </p:nvPr>
        </p:nvSpPr>
        <p:spPr>
          <a:xfrm>
            <a:off x="1236300" y="2335750"/>
            <a:ext cx="6593700" cy="8730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sz="4800" b="1" i="1">
                <a:solidFill>
                  <a:srgbClr val="00ACC3"/>
                </a:solidFill>
              </a:rPr>
              <a:t>Fin</a:t>
            </a:r>
            <a:endParaRPr sz="4800" b="1" i="1">
              <a:solidFill>
                <a:srgbClr val="00ACC3"/>
              </a:solidFill>
            </a:endParaRPr>
          </a:p>
        </p:txBody>
      </p:sp>
      <p:sp>
        <p:nvSpPr>
          <p:cNvPr id="343" name="Google Shape;343;p33"/>
          <p:cNvSpPr/>
          <p:nvPr/>
        </p:nvSpPr>
        <p:spPr>
          <a:xfrm>
            <a:off x="8075281" y="2212613"/>
            <a:ext cx="996143" cy="996143"/>
          </a:xfrm>
          <a:custGeom>
            <a:avLst/>
            <a:gdLst/>
            <a:ahLst/>
            <a:cxnLst/>
            <a:rect l="l" t="t" r="r" b="b"/>
            <a:pathLst>
              <a:path w="15290" h="15290" extrusionOk="0">
                <a:moveTo>
                  <a:pt x="4519" y="6815"/>
                </a:moveTo>
                <a:lnTo>
                  <a:pt x="4690" y="6839"/>
                </a:lnTo>
                <a:lnTo>
                  <a:pt x="4861" y="6888"/>
                </a:lnTo>
                <a:lnTo>
                  <a:pt x="5007" y="6986"/>
                </a:lnTo>
                <a:lnTo>
                  <a:pt x="5154" y="7084"/>
                </a:lnTo>
                <a:lnTo>
                  <a:pt x="5251" y="7230"/>
                </a:lnTo>
                <a:lnTo>
                  <a:pt x="5325" y="7401"/>
                </a:lnTo>
                <a:lnTo>
                  <a:pt x="5374" y="7572"/>
                </a:lnTo>
                <a:lnTo>
                  <a:pt x="5398" y="7767"/>
                </a:lnTo>
                <a:lnTo>
                  <a:pt x="5374" y="7963"/>
                </a:lnTo>
                <a:lnTo>
                  <a:pt x="5325" y="8134"/>
                </a:lnTo>
                <a:lnTo>
                  <a:pt x="5251" y="8305"/>
                </a:lnTo>
                <a:lnTo>
                  <a:pt x="5154" y="8451"/>
                </a:lnTo>
                <a:lnTo>
                  <a:pt x="5007" y="8549"/>
                </a:lnTo>
                <a:lnTo>
                  <a:pt x="4861" y="8647"/>
                </a:lnTo>
                <a:lnTo>
                  <a:pt x="4690" y="8696"/>
                </a:lnTo>
                <a:lnTo>
                  <a:pt x="4519" y="8720"/>
                </a:lnTo>
                <a:lnTo>
                  <a:pt x="4348" y="8696"/>
                </a:lnTo>
                <a:lnTo>
                  <a:pt x="4177" y="8647"/>
                </a:lnTo>
                <a:lnTo>
                  <a:pt x="4030" y="8549"/>
                </a:lnTo>
                <a:lnTo>
                  <a:pt x="3884" y="8451"/>
                </a:lnTo>
                <a:lnTo>
                  <a:pt x="3786" y="8305"/>
                </a:lnTo>
                <a:lnTo>
                  <a:pt x="3713" y="8134"/>
                </a:lnTo>
                <a:lnTo>
                  <a:pt x="3664" y="7963"/>
                </a:lnTo>
                <a:lnTo>
                  <a:pt x="3640" y="7767"/>
                </a:lnTo>
                <a:lnTo>
                  <a:pt x="3664" y="7572"/>
                </a:lnTo>
                <a:lnTo>
                  <a:pt x="3713" y="7401"/>
                </a:lnTo>
                <a:lnTo>
                  <a:pt x="3786" y="7230"/>
                </a:lnTo>
                <a:lnTo>
                  <a:pt x="3884" y="7084"/>
                </a:lnTo>
                <a:lnTo>
                  <a:pt x="4030" y="6986"/>
                </a:lnTo>
                <a:lnTo>
                  <a:pt x="4177" y="6888"/>
                </a:lnTo>
                <a:lnTo>
                  <a:pt x="4348" y="6839"/>
                </a:lnTo>
                <a:lnTo>
                  <a:pt x="4519" y="6815"/>
                </a:lnTo>
                <a:close/>
                <a:moveTo>
                  <a:pt x="10771" y="6815"/>
                </a:moveTo>
                <a:lnTo>
                  <a:pt x="10942" y="6839"/>
                </a:lnTo>
                <a:lnTo>
                  <a:pt x="11113" y="6888"/>
                </a:lnTo>
                <a:lnTo>
                  <a:pt x="11260" y="6986"/>
                </a:lnTo>
                <a:lnTo>
                  <a:pt x="11406" y="7084"/>
                </a:lnTo>
                <a:lnTo>
                  <a:pt x="11504" y="7230"/>
                </a:lnTo>
                <a:lnTo>
                  <a:pt x="11577" y="7401"/>
                </a:lnTo>
                <a:lnTo>
                  <a:pt x="11626" y="7572"/>
                </a:lnTo>
                <a:lnTo>
                  <a:pt x="11650" y="7767"/>
                </a:lnTo>
                <a:lnTo>
                  <a:pt x="11626" y="7963"/>
                </a:lnTo>
                <a:lnTo>
                  <a:pt x="11577" y="8134"/>
                </a:lnTo>
                <a:lnTo>
                  <a:pt x="11504" y="8305"/>
                </a:lnTo>
                <a:lnTo>
                  <a:pt x="11406" y="8451"/>
                </a:lnTo>
                <a:lnTo>
                  <a:pt x="11260" y="8549"/>
                </a:lnTo>
                <a:lnTo>
                  <a:pt x="11113" y="8647"/>
                </a:lnTo>
                <a:lnTo>
                  <a:pt x="10942" y="8696"/>
                </a:lnTo>
                <a:lnTo>
                  <a:pt x="10771" y="8720"/>
                </a:lnTo>
                <a:lnTo>
                  <a:pt x="10600" y="8696"/>
                </a:lnTo>
                <a:lnTo>
                  <a:pt x="10429" y="8647"/>
                </a:lnTo>
                <a:lnTo>
                  <a:pt x="10283" y="8549"/>
                </a:lnTo>
                <a:lnTo>
                  <a:pt x="10136" y="8451"/>
                </a:lnTo>
                <a:lnTo>
                  <a:pt x="10038" y="8305"/>
                </a:lnTo>
                <a:lnTo>
                  <a:pt x="9965" y="8134"/>
                </a:lnTo>
                <a:lnTo>
                  <a:pt x="9916" y="7963"/>
                </a:lnTo>
                <a:lnTo>
                  <a:pt x="9892" y="7767"/>
                </a:lnTo>
                <a:lnTo>
                  <a:pt x="9916" y="7572"/>
                </a:lnTo>
                <a:lnTo>
                  <a:pt x="9965" y="7401"/>
                </a:lnTo>
                <a:lnTo>
                  <a:pt x="10038" y="7230"/>
                </a:lnTo>
                <a:lnTo>
                  <a:pt x="10136" y="7084"/>
                </a:lnTo>
                <a:lnTo>
                  <a:pt x="10283" y="6986"/>
                </a:lnTo>
                <a:lnTo>
                  <a:pt x="10429" y="6888"/>
                </a:lnTo>
                <a:lnTo>
                  <a:pt x="10600" y="6839"/>
                </a:lnTo>
                <a:lnTo>
                  <a:pt x="10771" y="6815"/>
                </a:lnTo>
                <a:close/>
                <a:moveTo>
                  <a:pt x="11308" y="10210"/>
                </a:moveTo>
                <a:lnTo>
                  <a:pt x="11406" y="10234"/>
                </a:lnTo>
                <a:lnTo>
                  <a:pt x="11479" y="10259"/>
                </a:lnTo>
                <a:lnTo>
                  <a:pt x="11577" y="10307"/>
                </a:lnTo>
                <a:lnTo>
                  <a:pt x="11650" y="10356"/>
                </a:lnTo>
                <a:lnTo>
                  <a:pt x="11699" y="10430"/>
                </a:lnTo>
                <a:lnTo>
                  <a:pt x="11748" y="10527"/>
                </a:lnTo>
                <a:lnTo>
                  <a:pt x="11772" y="10625"/>
                </a:lnTo>
                <a:lnTo>
                  <a:pt x="11797" y="10698"/>
                </a:lnTo>
                <a:lnTo>
                  <a:pt x="11772" y="10796"/>
                </a:lnTo>
                <a:lnTo>
                  <a:pt x="11748" y="10894"/>
                </a:lnTo>
                <a:lnTo>
                  <a:pt x="11699" y="10967"/>
                </a:lnTo>
                <a:lnTo>
                  <a:pt x="11650" y="11065"/>
                </a:lnTo>
                <a:lnTo>
                  <a:pt x="11235" y="11431"/>
                </a:lnTo>
                <a:lnTo>
                  <a:pt x="10795" y="11773"/>
                </a:lnTo>
                <a:lnTo>
                  <a:pt x="10307" y="12041"/>
                </a:lnTo>
                <a:lnTo>
                  <a:pt x="9819" y="12286"/>
                </a:lnTo>
                <a:lnTo>
                  <a:pt x="9281" y="12457"/>
                </a:lnTo>
                <a:lnTo>
                  <a:pt x="8768" y="12603"/>
                </a:lnTo>
                <a:lnTo>
                  <a:pt x="8207" y="12676"/>
                </a:lnTo>
                <a:lnTo>
                  <a:pt x="7645" y="12701"/>
                </a:lnTo>
                <a:lnTo>
                  <a:pt x="7083" y="12676"/>
                </a:lnTo>
                <a:lnTo>
                  <a:pt x="6521" y="12603"/>
                </a:lnTo>
                <a:lnTo>
                  <a:pt x="6009" y="12457"/>
                </a:lnTo>
                <a:lnTo>
                  <a:pt x="5471" y="12286"/>
                </a:lnTo>
                <a:lnTo>
                  <a:pt x="4983" y="12041"/>
                </a:lnTo>
                <a:lnTo>
                  <a:pt x="4494" y="11773"/>
                </a:lnTo>
                <a:lnTo>
                  <a:pt x="4055" y="11431"/>
                </a:lnTo>
                <a:lnTo>
                  <a:pt x="3640" y="11065"/>
                </a:lnTo>
                <a:lnTo>
                  <a:pt x="3591" y="10967"/>
                </a:lnTo>
                <a:lnTo>
                  <a:pt x="3542" y="10894"/>
                </a:lnTo>
                <a:lnTo>
                  <a:pt x="3517" y="10796"/>
                </a:lnTo>
                <a:lnTo>
                  <a:pt x="3493" y="10698"/>
                </a:lnTo>
                <a:lnTo>
                  <a:pt x="3517" y="10625"/>
                </a:lnTo>
                <a:lnTo>
                  <a:pt x="3542" y="10527"/>
                </a:lnTo>
                <a:lnTo>
                  <a:pt x="3591" y="10430"/>
                </a:lnTo>
                <a:lnTo>
                  <a:pt x="3640" y="10356"/>
                </a:lnTo>
                <a:lnTo>
                  <a:pt x="3713" y="10307"/>
                </a:lnTo>
                <a:lnTo>
                  <a:pt x="3811" y="10259"/>
                </a:lnTo>
                <a:lnTo>
                  <a:pt x="3884" y="10234"/>
                </a:lnTo>
                <a:lnTo>
                  <a:pt x="3981" y="10210"/>
                </a:lnTo>
                <a:lnTo>
                  <a:pt x="4079" y="10234"/>
                </a:lnTo>
                <a:lnTo>
                  <a:pt x="4177" y="10259"/>
                </a:lnTo>
                <a:lnTo>
                  <a:pt x="4250" y="10307"/>
                </a:lnTo>
                <a:lnTo>
                  <a:pt x="4323" y="10356"/>
                </a:lnTo>
                <a:lnTo>
                  <a:pt x="4690" y="10674"/>
                </a:lnTo>
                <a:lnTo>
                  <a:pt x="5056" y="10942"/>
                </a:lnTo>
                <a:lnTo>
                  <a:pt x="5447" y="11187"/>
                </a:lnTo>
                <a:lnTo>
                  <a:pt x="5862" y="11382"/>
                </a:lnTo>
                <a:lnTo>
                  <a:pt x="6277" y="11529"/>
                </a:lnTo>
                <a:lnTo>
                  <a:pt x="6717" y="11651"/>
                </a:lnTo>
                <a:lnTo>
                  <a:pt x="7181" y="11700"/>
                </a:lnTo>
                <a:lnTo>
                  <a:pt x="7645" y="11724"/>
                </a:lnTo>
                <a:lnTo>
                  <a:pt x="8109" y="11700"/>
                </a:lnTo>
                <a:lnTo>
                  <a:pt x="8573" y="11651"/>
                </a:lnTo>
                <a:lnTo>
                  <a:pt x="9013" y="11529"/>
                </a:lnTo>
                <a:lnTo>
                  <a:pt x="9428" y="11382"/>
                </a:lnTo>
                <a:lnTo>
                  <a:pt x="9843" y="11187"/>
                </a:lnTo>
                <a:lnTo>
                  <a:pt x="10234" y="10942"/>
                </a:lnTo>
                <a:lnTo>
                  <a:pt x="10600" y="10674"/>
                </a:lnTo>
                <a:lnTo>
                  <a:pt x="10966" y="10356"/>
                </a:lnTo>
                <a:lnTo>
                  <a:pt x="11040" y="10307"/>
                </a:lnTo>
                <a:lnTo>
                  <a:pt x="11113" y="10259"/>
                </a:lnTo>
                <a:lnTo>
                  <a:pt x="11211" y="10234"/>
                </a:lnTo>
                <a:lnTo>
                  <a:pt x="11308" y="10210"/>
                </a:lnTo>
                <a:close/>
                <a:moveTo>
                  <a:pt x="7254" y="1"/>
                </a:moveTo>
                <a:lnTo>
                  <a:pt x="6863" y="50"/>
                </a:lnTo>
                <a:lnTo>
                  <a:pt x="6473" y="99"/>
                </a:lnTo>
                <a:lnTo>
                  <a:pt x="6106" y="147"/>
                </a:lnTo>
                <a:lnTo>
                  <a:pt x="5740" y="245"/>
                </a:lnTo>
                <a:lnTo>
                  <a:pt x="5374" y="343"/>
                </a:lnTo>
                <a:lnTo>
                  <a:pt x="5007" y="465"/>
                </a:lnTo>
                <a:lnTo>
                  <a:pt x="4665" y="611"/>
                </a:lnTo>
                <a:lnTo>
                  <a:pt x="4323" y="758"/>
                </a:lnTo>
                <a:lnTo>
                  <a:pt x="4006" y="929"/>
                </a:lnTo>
                <a:lnTo>
                  <a:pt x="3688" y="1100"/>
                </a:lnTo>
                <a:lnTo>
                  <a:pt x="3371" y="1295"/>
                </a:lnTo>
                <a:lnTo>
                  <a:pt x="3078" y="1515"/>
                </a:lnTo>
                <a:lnTo>
                  <a:pt x="2785" y="1735"/>
                </a:lnTo>
                <a:lnTo>
                  <a:pt x="2516" y="1979"/>
                </a:lnTo>
                <a:lnTo>
                  <a:pt x="2247" y="2248"/>
                </a:lnTo>
                <a:lnTo>
                  <a:pt x="1979" y="2516"/>
                </a:lnTo>
                <a:lnTo>
                  <a:pt x="1735" y="2785"/>
                </a:lnTo>
                <a:lnTo>
                  <a:pt x="1515" y="3078"/>
                </a:lnTo>
                <a:lnTo>
                  <a:pt x="1295" y="3371"/>
                </a:lnTo>
                <a:lnTo>
                  <a:pt x="1100" y="3689"/>
                </a:lnTo>
                <a:lnTo>
                  <a:pt x="929" y="4006"/>
                </a:lnTo>
                <a:lnTo>
                  <a:pt x="758" y="4324"/>
                </a:lnTo>
                <a:lnTo>
                  <a:pt x="611" y="4666"/>
                </a:lnTo>
                <a:lnTo>
                  <a:pt x="465" y="5008"/>
                </a:lnTo>
                <a:lnTo>
                  <a:pt x="342" y="5374"/>
                </a:lnTo>
                <a:lnTo>
                  <a:pt x="245" y="5740"/>
                </a:lnTo>
                <a:lnTo>
                  <a:pt x="147" y="6107"/>
                </a:lnTo>
                <a:lnTo>
                  <a:pt x="98" y="6473"/>
                </a:lnTo>
                <a:lnTo>
                  <a:pt x="49" y="6864"/>
                </a:lnTo>
                <a:lnTo>
                  <a:pt x="1" y="7255"/>
                </a:lnTo>
                <a:lnTo>
                  <a:pt x="1" y="7645"/>
                </a:lnTo>
                <a:lnTo>
                  <a:pt x="1" y="8036"/>
                </a:lnTo>
                <a:lnTo>
                  <a:pt x="49" y="8427"/>
                </a:lnTo>
                <a:lnTo>
                  <a:pt x="98" y="8818"/>
                </a:lnTo>
                <a:lnTo>
                  <a:pt x="147" y="9184"/>
                </a:lnTo>
                <a:lnTo>
                  <a:pt x="245" y="9550"/>
                </a:lnTo>
                <a:lnTo>
                  <a:pt x="342" y="9917"/>
                </a:lnTo>
                <a:lnTo>
                  <a:pt x="465" y="10283"/>
                </a:lnTo>
                <a:lnTo>
                  <a:pt x="611" y="10625"/>
                </a:lnTo>
                <a:lnTo>
                  <a:pt x="758" y="10967"/>
                </a:lnTo>
                <a:lnTo>
                  <a:pt x="929" y="11284"/>
                </a:lnTo>
                <a:lnTo>
                  <a:pt x="1100" y="11602"/>
                </a:lnTo>
                <a:lnTo>
                  <a:pt x="1295" y="11919"/>
                </a:lnTo>
                <a:lnTo>
                  <a:pt x="1515" y="12212"/>
                </a:lnTo>
                <a:lnTo>
                  <a:pt x="1735" y="12506"/>
                </a:lnTo>
                <a:lnTo>
                  <a:pt x="1979" y="12774"/>
                </a:lnTo>
                <a:lnTo>
                  <a:pt x="2247" y="13043"/>
                </a:lnTo>
                <a:lnTo>
                  <a:pt x="2516" y="13311"/>
                </a:lnTo>
                <a:lnTo>
                  <a:pt x="2785" y="13556"/>
                </a:lnTo>
                <a:lnTo>
                  <a:pt x="3078" y="13776"/>
                </a:lnTo>
                <a:lnTo>
                  <a:pt x="3371" y="13995"/>
                </a:lnTo>
                <a:lnTo>
                  <a:pt x="3688" y="14191"/>
                </a:lnTo>
                <a:lnTo>
                  <a:pt x="4006" y="14362"/>
                </a:lnTo>
                <a:lnTo>
                  <a:pt x="4323" y="14533"/>
                </a:lnTo>
                <a:lnTo>
                  <a:pt x="4665" y="14679"/>
                </a:lnTo>
                <a:lnTo>
                  <a:pt x="5007" y="14826"/>
                </a:lnTo>
                <a:lnTo>
                  <a:pt x="5374" y="14948"/>
                </a:lnTo>
                <a:lnTo>
                  <a:pt x="5740" y="15046"/>
                </a:lnTo>
                <a:lnTo>
                  <a:pt x="6106" y="15143"/>
                </a:lnTo>
                <a:lnTo>
                  <a:pt x="6473" y="15192"/>
                </a:lnTo>
                <a:lnTo>
                  <a:pt x="6863" y="15241"/>
                </a:lnTo>
                <a:lnTo>
                  <a:pt x="7254" y="15290"/>
                </a:lnTo>
                <a:lnTo>
                  <a:pt x="8036" y="15290"/>
                </a:lnTo>
                <a:lnTo>
                  <a:pt x="8426" y="15241"/>
                </a:lnTo>
                <a:lnTo>
                  <a:pt x="8817" y="15192"/>
                </a:lnTo>
                <a:lnTo>
                  <a:pt x="9184" y="15143"/>
                </a:lnTo>
                <a:lnTo>
                  <a:pt x="9550" y="15046"/>
                </a:lnTo>
                <a:lnTo>
                  <a:pt x="9916" y="14948"/>
                </a:lnTo>
                <a:lnTo>
                  <a:pt x="10283" y="14826"/>
                </a:lnTo>
                <a:lnTo>
                  <a:pt x="10625" y="14679"/>
                </a:lnTo>
                <a:lnTo>
                  <a:pt x="10966" y="14533"/>
                </a:lnTo>
                <a:lnTo>
                  <a:pt x="11284" y="14362"/>
                </a:lnTo>
                <a:lnTo>
                  <a:pt x="11601" y="14191"/>
                </a:lnTo>
                <a:lnTo>
                  <a:pt x="11919" y="13995"/>
                </a:lnTo>
                <a:lnTo>
                  <a:pt x="12212" y="13776"/>
                </a:lnTo>
                <a:lnTo>
                  <a:pt x="12505" y="13556"/>
                </a:lnTo>
                <a:lnTo>
                  <a:pt x="12774" y="13311"/>
                </a:lnTo>
                <a:lnTo>
                  <a:pt x="13042" y="13043"/>
                </a:lnTo>
                <a:lnTo>
                  <a:pt x="13311" y="12774"/>
                </a:lnTo>
                <a:lnTo>
                  <a:pt x="13555" y="12506"/>
                </a:lnTo>
                <a:lnTo>
                  <a:pt x="13775" y="12212"/>
                </a:lnTo>
                <a:lnTo>
                  <a:pt x="13995" y="11919"/>
                </a:lnTo>
                <a:lnTo>
                  <a:pt x="14190" y="11602"/>
                </a:lnTo>
                <a:lnTo>
                  <a:pt x="14361" y="11284"/>
                </a:lnTo>
                <a:lnTo>
                  <a:pt x="14532" y="10967"/>
                </a:lnTo>
                <a:lnTo>
                  <a:pt x="14679" y="10625"/>
                </a:lnTo>
                <a:lnTo>
                  <a:pt x="14825" y="10283"/>
                </a:lnTo>
                <a:lnTo>
                  <a:pt x="14947" y="9917"/>
                </a:lnTo>
                <a:lnTo>
                  <a:pt x="15045" y="9550"/>
                </a:lnTo>
                <a:lnTo>
                  <a:pt x="15143" y="9184"/>
                </a:lnTo>
                <a:lnTo>
                  <a:pt x="15192" y="8818"/>
                </a:lnTo>
                <a:lnTo>
                  <a:pt x="15240" y="8427"/>
                </a:lnTo>
                <a:lnTo>
                  <a:pt x="15289" y="8036"/>
                </a:lnTo>
                <a:lnTo>
                  <a:pt x="15289" y="7645"/>
                </a:lnTo>
                <a:lnTo>
                  <a:pt x="15289" y="7255"/>
                </a:lnTo>
                <a:lnTo>
                  <a:pt x="15240" y="6864"/>
                </a:lnTo>
                <a:lnTo>
                  <a:pt x="15192" y="6473"/>
                </a:lnTo>
                <a:lnTo>
                  <a:pt x="15143" y="6107"/>
                </a:lnTo>
                <a:lnTo>
                  <a:pt x="15045" y="5740"/>
                </a:lnTo>
                <a:lnTo>
                  <a:pt x="14947" y="5374"/>
                </a:lnTo>
                <a:lnTo>
                  <a:pt x="14825" y="5008"/>
                </a:lnTo>
                <a:lnTo>
                  <a:pt x="14679" y="4666"/>
                </a:lnTo>
                <a:lnTo>
                  <a:pt x="14532" y="4324"/>
                </a:lnTo>
                <a:lnTo>
                  <a:pt x="14361" y="4006"/>
                </a:lnTo>
                <a:lnTo>
                  <a:pt x="14190" y="3689"/>
                </a:lnTo>
                <a:lnTo>
                  <a:pt x="13995" y="3371"/>
                </a:lnTo>
                <a:lnTo>
                  <a:pt x="13775" y="3078"/>
                </a:lnTo>
                <a:lnTo>
                  <a:pt x="13555" y="2785"/>
                </a:lnTo>
                <a:lnTo>
                  <a:pt x="13311" y="2516"/>
                </a:lnTo>
                <a:lnTo>
                  <a:pt x="13042" y="2248"/>
                </a:lnTo>
                <a:lnTo>
                  <a:pt x="12774" y="1979"/>
                </a:lnTo>
                <a:lnTo>
                  <a:pt x="12505" y="1735"/>
                </a:lnTo>
                <a:lnTo>
                  <a:pt x="12212" y="1515"/>
                </a:lnTo>
                <a:lnTo>
                  <a:pt x="11919" y="1295"/>
                </a:lnTo>
                <a:lnTo>
                  <a:pt x="11601" y="1100"/>
                </a:lnTo>
                <a:lnTo>
                  <a:pt x="11284" y="929"/>
                </a:lnTo>
                <a:lnTo>
                  <a:pt x="10966" y="758"/>
                </a:lnTo>
                <a:lnTo>
                  <a:pt x="10625" y="611"/>
                </a:lnTo>
                <a:lnTo>
                  <a:pt x="10283" y="465"/>
                </a:lnTo>
                <a:lnTo>
                  <a:pt x="9916" y="343"/>
                </a:lnTo>
                <a:lnTo>
                  <a:pt x="9550" y="245"/>
                </a:lnTo>
                <a:lnTo>
                  <a:pt x="9184" y="147"/>
                </a:lnTo>
                <a:lnTo>
                  <a:pt x="8817" y="99"/>
                </a:lnTo>
                <a:lnTo>
                  <a:pt x="8426" y="50"/>
                </a:lnTo>
                <a:lnTo>
                  <a:pt x="8036" y="1"/>
                </a:lnTo>
                <a:close/>
              </a:path>
            </a:pathLst>
          </a:cu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pic>
        <p:nvPicPr>
          <p:cNvPr id="197" name="Google Shape;197;p15" descr="mapa_linea_n-01.png"/>
          <p:cNvPicPr preferRelativeResize="0"/>
          <p:nvPr/>
        </p:nvPicPr>
        <p:blipFill>
          <a:blip r:embed="rId3">
            <a:alphaModFix amt="50000"/>
          </a:blip>
          <a:stretch>
            <a:fillRect/>
          </a:stretch>
        </p:blipFill>
        <p:spPr>
          <a:xfrm>
            <a:off x="224175" y="692700"/>
            <a:ext cx="8555749" cy="4323475"/>
          </a:xfrm>
          <a:prstGeom prst="rect">
            <a:avLst/>
          </a:prstGeom>
          <a:noFill/>
          <a:ln>
            <a:noFill/>
          </a:ln>
        </p:spPr>
      </p:pic>
      <p:sp>
        <p:nvSpPr>
          <p:cNvPr id="198" name="Google Shape;198;p15"/>
          <p:cNvSpPr txBox="1">
            <a:spLocks noGrp="1"/>
          </p:cNvSpPr>
          <p:nvPr>
            <p:ph type="title" idx="4294967295"/>
          </p:nvPr>
        </p:nvSpPr>
        <p:spPr>
          <a:xfrm>
            <a:off x="1600550" y="154550"/>
            <a:ext cx="6161100" cy="641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000" b="1">
                <a:solidFill>
                  <a:srgbClr val="000000"/>
                </a:solidFill>
              </a:rPr>
              <a:t>Convenient (But not Cheap.)</a:t>
            </a:r>
            <a:endParaRPr sz="3000" b="1">
              <a:solidFill>
                <a:srgbClr val="000000"/>
              </a:solidFill>
            </a:endParaRPr>
          </a:p>
        </p:txBody>
      </p:sp>
      <p:sp>
        <p:nvSpPr>
          <p:cNvPr id="199" name="Google Shape;199;p15"/>
          <p:cNvSpPr/>
          <p:nvPr/>
        </p:nvSpPr>
        <p:spPr>
          <a:xfrm>
            <a:off x="819975" y="1133575"/>
            <a:ext cx="819300" cy="786300"/>
          </a:xfrm>
          <a:prstGeom prst="wedgeEllipseCallout">
            <a:avLst>
              <a:gd name="adj1" fmla="val 1153"/>
              <a:gd name="adj2" fmla="val 66969"/>
            </a:avLst>
          </a:prstGeom>
          <a:solidFill>
            <a:srgbClr val="E8004C">
              <a:alpha val="8667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Varela Round"/>
                <a:ea typeface="Varela Round"/>
                <a:cs typeface="Varela Round"/>
                <a:sym typeface="Varela Round"/>
              </a:rPr>
              <a:t>SLC</a:t>
            </a:r>
            <a:endParaRPr sz="800" b="1">
              <a:solidFill>
                <a:srgbClr val="FFFFFF"/>
              </a:solidFill>
              <a:latin typeface="Varela Round"/>
              <a:ea typeface="Varela Round"/>
              <a:cs typeface="Varela Round"/>
              <a:sym typeface="Varela Round"/>
            </a:endParaRPr>
          </a:p>
        </p:txBody>
      </p:sp>
      <p:sp>
        <p:nvSpPr>
          <p:cNvPr id="200" name="Google Shape;200;p15"/>
          <p:cNvSpPr/>
          <p:nvPr/>
        </p:nvSpPr>
        <p:spPr>
          <a:xfrm>
            <a:off x="1009650" y="2019450"/>
            <a:ext cx="247500" cy="247500"/>
          </a:xfrm>
          <a:prstGeom prst="donut">
            <a:avLst>
              <a:gd name="adj" fmla="val 37980"/>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5"/>
          <p:cNvSpPr/>
          <p:nvPr/>
        </p:nvSpPr>
        <p:spPr>
          <a:xfrm>
            <a:off x="2194050" y="3232925"/>
            <a:ext cx="247500" cy="247500"/>
          </a:xfrm>
          <a:prstGeom prst="donut">
            <a:avLst>
              <a:gd name="adj" fmla="val 37980"/>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5"/>
          <p:cNvSpPr/>
          <p:nvPr/>
        </p:nvSpPr>
        <p:spPr>
          <a:xfrm>
            <a:off x="4517775" y="2145000"/>
            <a:ext cx="247500" cy="247500"/>
          </a:xfrm>
          <a:prstGeom prst="donut">
            <a:avLst>
              <a:gd name="adj" fmla="val 37980"/>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5"/>
          <p:cNvSpPr/>
          <p:nvPr/>
        </p:nvSpPr>
        <p:spPr>
          <a:xfrm>
            <a:off x="4129700" y="2051975"/>
            <a:ext cx="247500" cy="247500"/>
          </a:xfrm>
          <a:prstGeom prst="donut">
            <a:avLst>
              <a:gd name="adj" fmla="val 37980"/>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5"/>
          <p:cNvSpPr/>
          <p:nvPr/>
        </p:nvSpPr>
        <p:spPr>
          <a:xfrm>
            <a:off x="3941100" y="1804475"/>
            <a:ext cx="247500" cy="247500"/>
          </a:xfrm>
          <a:prstGeom prst="donut">
            <a:avLst>
              <a:gd name="adj" fmla="val 37980"/>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5"/>
          <p:cNvSpPr/>
          <p:nvPr/>
        </p:nvSpPr>
        <p:spPr>
          <a:xfrm>
            <a:off x="4270275" y="1672375"/>
            <a:ext cx="247500" cy="247500"/>
          </a:xfrm>
          <a:prstGeom prst="donut">
            <a:avLst>
              <a:gd name="adj" fmla="val 31080"/>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16"/>
          <p:cNvSpPr txBox="1">
            <a:spLocks noGrp="1"/>
          </p:cNvSpPr>
          <p:nvPr>
            <p:ph type="ctrTitle" idx="4294967295"/>
          </p:nvPr>
        </p:nvSpPr>
        <p:spPr>
          <a:xfrm>
            <a:off x="685800" y="495600"/>
            <a:ext cx="7772400" cy="894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b="1">
                <a:solidFill>
                  <a:srgbClr val="A1BECC"/>
                </a:solidFill>
                <a:latin typeface="Varela Round"/>
                <a:ea typeface="Varela Round"/>
                <a:cs typeface="Varela Round"/>
                <a:sym typeface="Varela Round"/>
              </a:rPr>
              <a:t>$999.00</a:t>
            </a:r>
            <a:endParaRPr sz="6000" b="1">
              <a:solidFill>
                <a:srgbClr val="A1BECC"/>
              </a:solidFill>
              <a:latin typeface="Varela Round"/>
              <a:ea typeface="Varela Round"/>
              <a:cs typeface="Varela Round"/>
              <a:sym typeface="Varela Round"/>
            </a:endParaRPr>
          </a:p>
        </p:txBody>
      </p:sp>
      <p:sp>
        <p:nvSpPr>
          <p:cNvPr id="211" name="Google Shape;211;p16"/>
          <p:cNvSpPr txBox="1">
            <a:spLocks noGrp="1"/>
          </p:cNvSpPr>
          <p:nvPr>
            <p:ph type="subTitle" idx="4294967295"/>
          </p:nvPr>
        </p:nvSpPr>
        <p:spPr>
          <a:xfrm>
            <a:off x="685800" y="1106509"/>
            <a:ext cx="7772400" cy="4632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sz="2400"/>
              <a:t>That’s a lot of money.</a:t>
            </a:r>
            <a:endParaRPr sz="2400"/>
          </a:p>
        </p:txBody>
      </p:sp>
      <p:sp>
        <p:nvSpPr>
          <p:cNvPr id="212" name="Google Shape;212;p16"/>
          <p:cNvSpPr txBox="1">
            <a:spLocks noGrp="1"/>
          </p:cNvSpPr>
          <p:nvPr>
            <p:ph type="ctrTitle" idx="4294967295"/>
          </p:nvPr>
        </p:nvSpPr>
        <p:spPr>
          <a:xfrm>
            <a:off x="685800" y="3581700"/>
            <a:ext cx="7772400" cy="894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b="1">
                <a:solidFill>
                  <a:srgbClr val="A1BECC"/>
                </a:solidFill>
                <a:latin typeface="Varela Round"/>
                <a:ea typeface="Varela Round"/>
                <a:cs typeface="Varela Round"/>
                <a:sym typeface="Varela Round"/>
              </a:rPr>
              <a:t>100%</a:t>
            </a:r>
            <a:endParaRPr sz="6000" b="1">
              <a:solidFill>
                <a:srgbClr val="A1BECC"/>
              </a:solidFill>
              <a:latin typeface="Varela Round"/>
              <a:ea typeface="Varela Round"/>
              <a:cs typeface="Varela Round"/>
              <a:sym typeface="Varela Round"/>
            </a:endParaRPr>
          </a:p>
        </p:txBody>
      </p:sp>
      <p:sp>
        <p:nvSpPr>
          <p:cNvPr id="213" name="Google Shape;213;p16"/>
          <p:cNvSpPr txBox="1">
            <a:spLocks noGrp="1"/>
          </p:cNvSpPr>
          <p:nvPr>
            <p:ph type="subTitle" idx="4294967295"/>
          </p:nvPr>
        </p:nvSpPr>
        <p:spPr>
          <a:xfrm>
            <a:off x="685800" y="4192609"/>
            <a:ext cx="7772400" cy="4632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a:t>Overwhelming</a:t>
            </a:r>
            <a:r>
              <a:rPr lang="en" sz="2400"/>
              <a:t>!</a:t>
            </a:r>
            <a:endParaRPr sz="2400"/>
          </a:p>
        </p:txBody>
      </p:sp>
      <p:sp>
        <p:nvSpPr>
          <p:cNvPr id="214" name="Google Shape;214;p16"/>
          <p:cNvSpPr txBox="1">
            <a:spLocks noGrp="1"/>
          </p:cNvSpPr>
          <p:nvPr>
            <p:ph type="ctrTitle" idx="4294967295"/>
          </p:nvPr>
        </p:nvSpPr>
        <p:spPr>
          <a:xfrm>
            <a:off x="685800" y="2038650"/>
            <a:ext cx="7772400" cy="894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b="1">
                <a:solidFill>
                  <a:srgbClr val="A1BECC"/>
                </a:solidFill>
                <a:latin typeface="Varela Round"/>
                <a:ea typeface="Varela Round"/>
                <a:cs typeface="Varela Round"/>
                <a:sym typeface="Varela Round"/>
              </a:rPr>
              <a:t>16 chances</a:t>
            </a:r>
            <a:endParaRPr sz="6000" b="1">
              <a:solidFill>
                <a:srgbClr val="A1BECC"/>
              </a:solidFill>
              <a:latin typeface="Varela Round"/>
              <a:ea typeface="Varela Round"/>
              <a:cs typeface="Varela Round"/>
              <a:sym typeface="Varela Round"/>
            </a:endParaRPr>
          </a:p>
        </p:txBody>
      </p:sp>
      <p:sp>
        <p:nvSpPr>
          <p:cNvPr id="215" name="Google Shape;215;p16"/>
          <p:cNvSpPr txBox="1">
            <a:spLocks noGrp="1"/>
          </p:cNvSpPr>
          <p:nvPr>
            <p:ph type="subTitle" idx="4294967295"/>
          </p:nvPr>
        </p:nvSpPr>
        <p:spPr>
          <a:xfrm>
            <a:off x="685800" y="2649559"/>
            <a:ext cx="7772400" cy="4632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a:t>to get your money’s worth.</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17"/>
          <p:cNvSpPr txBox="1">
            <a:spLocks noGrp="1"/>
          </p:cNvSpPr>
          <p:nvPr>
            <p:ph type="title"/>
          </p:nvPr>
        </p:nvSpPr>
        <p:spPr>
          <a:xfrm>
            <a:off x="2562925" y="1091375"/>
            <a:ext cx="6185700" cy="983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000" b="1" i="1">
                <a:solidFill>
                  <a:srgbClr val="00ACC3"/>
                </a:solidFill>
                <a:latin typeface="Varela Round"/>
                <a:ea typeface="Varela Round"/>
                <a:cs typeface="Varela Round"/>
                <a:sym typeface="Varela Round"/>
              </a:rPr>
              <a:t>My Main Points:</a:t>
            </a:r>
            <a:endParaRPr/>
          </a:p>
        </p:txBody>
      </p:sp>
      <p:sp>
        <p:nvSpPr>
          <p:cNvPr id="221" name="Google Shape;221;p17"/>
          <p:cNvSpPr txBox="1">
            <a:spLocks noGrp="1"/>
          </p:cNvSpPr>
          <p:nvPr>
            <p:ph type="body" idx="1"/>
          </p:nvPr>
        </p:nvSpPr>
        <p:spPr>
          <a:xfrm>
            <a:off x="2935875" y="2159950"/>
            <a:ext cx="5657400" cy="2688300"/>
          </a:xfrm>
          <a:prstGeom prst="rect">
            <a:avLst/>
          </a:prstGeom>
        </p:spPr>
        <p:txBody>
          <a:bodyPr spcFirstLastPara="1" wrap="square" lIns="91425" tIns="91425" rIns="91425" bIns="91425" anchor="t" anchorCtr="0">
            <a:noAutofit/>
          </a:bodyPr>
          <a:lstStyle/>
          <a:p>
            <a:pPr marL="457200" lvl="0" indent="-457200" algn="l" rtl="0">
              <a:spcBef>
                <a:spcPts val="0"/>
              </a:spcBef>
              <a:spcAft>
                <a:spcPts val="0"/>
              </a:spcAft>
              <a:buClr>
                <a:schemeClr val="dk1"/>
              </a:buClr>
              <a:buSzPts val="3600"/>
              <a:buFont typeface="Nixie One"/>
              <a:buChar char="◎"/>
            </a:pPr>
            <a:r>
              <a:rPr lang="en" sz="3600" b="1">
                <a:solidFill>
                  <a:schemeClr val="dk1"/>
                </a:solidFill>
                <a:latin typeface="Nixie One"/>
                <a:ea typeface="Nixie One"/>
                <a:cs typeface="Nixie One"/>
                <a:sym typeface="Nixie One"/>
              </a:rPr>
              <a:t>Technology</a:t>
            </a:r>
            <a:endParaRPr sz="3600" b="1">
              <a:solidFill>
                <a:schemeClr val="dk1"/>
              </a:solidFill>
              <a:latin typeface="Nixie One"/>
              <a:ea typeface="Nixie One"/>
              <a:cs typeface="Nixie One"/>
              <a:sym typeface="Nixie One"/>
            </a:endParaRPr>
          </a:p>
          <a:p>
            <a:pPr marL="457200" lvl="0" indent="-457200" algn="l" rtl="0">
              <a:spcBef>
                <a:spcPts val="0"/>
              </a:spcBef>
              <a:spcAft>
                <a:spcPts val="0"/>
              </a:spcAft>
              <a:buClr>
                <a:schemeClr val="dk1"/>
              </a:buClr>
              <a:buSzPts val="3600"/>
              <a:buFont typeface="Nixie One"/>
              <a:buChar char="◎"/>
            </a:pPr>
            <a:r>
              <a:rPr lang="en" sz="3600" b="1">
                <a:solidFill>
                  <a:schemeClr val="dk1"/>
                </a:solidFill>
                <a:latin typeface="Nixie One"/>
                <a:ea typeface="Nixie One"/>
                <a:cs typeface="Nixie One"/>
                <a:sym typeface="Nixie One"/>
              </a:rPr>
              <a:t>Stories</a:t>
            </a:r>
            <a:endParaRPr sz="3600" b="1">
              <a:solidFill>
                <a:schemeClr val="dk1"/>
              </a:solidFill>
              <a:latin typeface="Nixie One"/>
              <a:ea typeface="Nixie One"/>
              <a:cs typeface="Nixie One"/>
              <a:sym typeface="Nixie One"/>
            </a:endParaRPr>
          </a:p>
          <a:p>
            <a:pPr marL="457200" lvl="0" indent="-457200" algn="l" rtl="0">
              <a:spcBef>
                <a:spcPts val="0"/>
              </a:spcBef>
              <a:spcAft>
                <a:spcPts val="0"/>
              </a:spcAft>
              <a:buClr>
                <a:schemeClr val="dk1"/>
              </a:buClr>
              <a:buSzPts val="3600"/>
              <a:buFont typeface="Nixie One"/>
              <a:buChar char="◎"/>
            </a:pPr>
            <a:r>
              <a:rPr lang="en" sz="3600" b="1">
                <a:solidFill>
                  <a:schemeClr val="dk1"/>
                </a:solidFill>
                <a:latin typeface="Nixie One"/>
                <a:ea typeface="Nixie One"/>
                <a:cs typeface="Nixie One"/>
                <a:sym typeface="Nixie One"/>
              </a:rPr>
              <a:t>Graphic Arts</a:t>
            </a:r>
            <a:endParaRPr sz="3600" b="1">
              <a:solidFill>
                <a:schemeClr val="dk1"/>
              </a:solidFill>
              <a:latin typeface="Nixie One"/>
              <a:ea typeface="Nixie One"/>
              <a:cs typeface="Nixie One"/>
              <a:sym typeface="Nixie One"/>
            </a:endParaRPr>
          </a:p>
          <a:p>
            <a:pPr marL="457200" lvl="0" indent="-457200" algn="l" rtl="0">
              <a:spcBef>
                <a:spcPts val="0"/>
              </a:spcBef>
              <a:spcAft>
                <a:spcPts val="0"/>
              </a:spcAft>
              <a:buClr>
                <a:schemeClr val="dk1"/>
              </a:buClr>
              <a:buSzPts val="3600"/>
              <a:buFont typeface="Nixie One"/>
              <a:buChar char="◎"/>
            </a:pPr>
            <a:r>
              <a:rPr lang="en" sz="3600" b="1">
                <a:solidFill>
                  <a:schemeClr val="dk1"/>
                </a:solidFill>
                <a:latin typeface="Nixie One"/>
                <a:ea typeface="Nixie One"/>
                <a:cs typeface="Nixie One"/>
                <a:sym typeface="Nixie One"/>
              </a:rPr>
              <a:t>How did I get here?</a:t>
            </a:r>
            <a:endParaRPr/>
          </a:p>
          <a:p>
            <a:pPr marL="0" lvl="0" indent="0" algn="l" rtl="0">
              <a:spcBef>
                <a:spcPts val="600"/>
              </a:spcBef>
              <a:spcAft>
                <a:spcPts val="0"/>
              </a:spcAft>
              <a:buNone/>
            </a:pPr>
            <a:endParaRPr/>
          </a:p>
          <a:p>
            <a:pPr marL="0" lvl="0" indent="0" algn="l" rtl="0">
              <a:spcBef>
                <a:spcPts val="60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18"/>
          <p:cNvSpPr txBox="1">
            <a:spLocks noGrp="1"/>
          </p:cNvSpPr>
          <p:nvPr>
            <p:ph type="ctrTitle" idx="4294967295"/>
          </p:nvPr>
        </p:nvSpPr>
        <p:spPr>
          <a:xfrm>
            <a:off x="427325" y="46625"/>
            <a:ext cx="8178600" cy="1375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800" b="1">
                <a:solidFill>
                  <a:srgbClr val="E8004C"/>
                </a:solidFill>
              </a:rPr>
              <a:t>Technology &amp; Multimedia</a:t>
            </a:r>
            <a:endParaRPr sz="4800" b="1">
              <a:solidFill>
                <a:srgbClr val="E8004C"/>
              </a:solidFill>
            </a:endParaRPr>
          </a:p>
        </p:txBody>
      </p:sp>
      <p:sp>
        <p:nvSpPr>
          <p:cNvPr id="227" name="Google Shape;227;p18"/>
          <p:cNvSpPr txBox="1">
            <a:spLocks noGrp="1"/>
          </p:cNvSpPr>
          <p:nvPr>
            <p:ph type="subTitle" idx="4294967295"/>
          </p:nvPr>
        </p:nvSpPr>
        <p:spPr>
          <a:xfrm>
            <a:off x="1275150" y="1320850"/>
            <a:ext cx="6593700" cy="3768300"/>
          </a:xfrm>
          <a:prstGeom prst="rect">
            <a:avLst/>
          </a:prstGeom>
        </p:spPr>
        <p:txBody>
          <a:bodyPr spcFirstLastPara="1" wrap="square" lIns="91425" tIns="91425" rIns="91425" bIns="91425" anchor="t" anchorCtr="0">
            <a:noAutofit/>
          </a:bodyPr>
          <a:lstStyle/>
          <a:p>
            <a:pPr marL="457200" lvl="0" indent="-457200" algn="l" rtl="0">
              <a:spcBef>
                <a:spcPts val="600"/>
              </a:spcBef>
              <a:spcAft>
                <a:spcPts val="0"/>
              </a:spcAft>
              <a:buClr>
                <a:srgbClr val="00ACC3"/>
              </a:buClr>
              <a:buSzPts val="3600"/>
              <a:buChar char="◎"/>
            </a:pPr>
            <a:r>
              <a:rPr lang="en" sz="3600" b="1">
                <a:solidFill>
                  <a:srgbClr val="00ACC3"/>
                </a:solidFill>
              </a:rPr>
              <a:t>Varied</a:t>
            </a:r>
            <a:endParaRPr sz="3600" b="1">
              <a:solidFill>
                <a:srgbClr val="00ACC3"/>
              </a:solidFill>
            </a:endParaRPr>
          </a:p>
          <a:p>
            <a:pPr marL="457200" lvl="0" indent="-457200" algn="l" rtl="0">
              <a:spcBef>
                <a:spcPts val="0"/>
              </a:spcBef>
              <a:spcAft>
                <a:spcPts val="0"/>
              </a:spcAft>
              <a:buClr>
                <a:srgbClr val="00ACC3"/>
              </a:buClr>
              <a:buSzPts val="3600"/>
              <a:buChar char="◎"/>
            </a:pPr>
            <a:r>
              <a:rPr lang="en" sz="3600" b="1">
                <a:solidFill>
                  <a:srgbClr val="00ACC3"/>
                </a:solidFill>
              </a:rPr>
              <a:t>Competitive</a:t>
            </a:r>
            <a:endParaRPr sz="3600" b="1">
              <a:solidFill>
                <a:srgbClr val="00ACC3"/>
              </a:solidFill>
            </a:endParaRPr>
          </a:p>
          <a:p>
            <a:pPr marL="457200" lvl="0" indent="-457200" algn="l" rtl="0">
              <a:spcBef>
                <a:spcPts val="0"/>
              </a:spcBef>
              <a:spcAft>
                <a:spcPts val="0"/>
              </a:spcAft>
              <a:buClr>
                <a:srgbClr val="00ACC3"/>
              </a:buClr>
              <a:buSzPts val="3600"/>
              <a:buChar char="◎"/>
            </a:pPr>
            <a:r>
              <a:rPr lang="en" sz="3600" b="1">
                <a:solidFill>
                  <a:srgbClr val="00ACC3"/>
                </a:solidFill>
              </a:rPr>
              <a:t>Never-ending new releases</a:t>
            </a:r>
            <a:endParaRPr sz="3600" b="1">
              <a:solidFill>
                <a:srgbClr val="00ACC3"/>
              </a:solidFill>
            </a:endParaRPr>
          </a:p>
          <a:p>
            <a:pPr marL="914400" lvl="1" indent="-381000" algn="l" rtl="0">
              <a:spcBef>
                <a:spcPts val="0"/>
              </a:spcBef>
              <a:spcAft>
                <a:spcPts val="0"/>
              </a:spcAft>
              <a:buClr>
                <a:srgbClr val="00ACC3"/>
              </a:buClr>
              <a:buSzPts val="2400"/>
              <a:buChar char="◉"/>
            </a:pPr>
            <a:r>
              <a:rPr lang="en" b="1">
                <a:solidFill>
                  <a:srgbClr val="00ACC3"/>
                </a:solidFill>
              </a:rPr>
              <a:t>Captivate</a:t>
            </a:r>
            <a:endParaRPr b="1">
              <a:solidFill>
                <a:srgbClr val="00ACC3"/>
              </a:solidFill>
            </a:endParaRPr>
          </a:p>
          <a:p>
            <a:pPr marL="914400" lvl="1" indent="-381000" algn="l" rtl="0">
              <a:spcBef>
                <a:spcPts val="0"/>
              </a:spcBef>
              <a:spcAft>
                <a:spcPts val="0"/>
              </a:spcAft>
              <a:buClr>
                <a:srgbClr val="00ACC3"/>
              </a:buClr>
              <a:buSzPts val="2400"/>
              <a:buChar char="◉"/>
            </a:pPr>
            <a:r>
              <a:rPr lang="en" b="1">
                <a:solidFill>
                  <a:srgbClr val="00ACC3"/>
                </a:solidFill>
              </a:rPr>
              <a:t>Articulate, Lectora</a:t>
            </a:r>
            <a:endParaRPr b="1">
              <a:solidFill>
                <a:srgbClr val="00ACC3"/>
              </a:solidFill>
            </a:endParaRPr>
          </a:p>
          <a:p>
            <a:pPr marL="914400" lvl="1" indent="-381000" algn="l" rtl="0">
              <a:spcBef>
                <a:spcPts val="0"/>
              </a:spcBef>
              <a:spcAft>
                <a:spcPts val="0"/>
              </a:spcAft>
              <a:buClr>
                <a:srgbClr val="00ACC3"/>
              </a:buClr>
              <a:buSzPts val="2400"/>
              <a:buChar char="◉"/>
            </a:pPr>
            <a:r>
              <a:rPr lang="en" b="1">
                <a:solidFill>
                  <a:srgbClr val="00ACC3"/>
                </a:solidFill>
              </a:rPr>
              <a:t>PDF editable, .ppt</a:t>
            </a:r>
            <a:endParaRPr b="1">
              <a:solidFill>
                <a:srgbClr val="00ACC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19"/>
          <p:cNvSpPr txBox="1">
            <a:spLocks noGrp="1"/>
          </p:cNvSpPr>
          <p:nvPr>
            <p:ph type="ctrTitle" idx="4294967295"/>
          </p:nvPr>
        </p:nvSpPr>
        <p:spPr>
          <a:xfrm>
            <a:off x="1304925" y="135550"/>
            <a:ext cx="65343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b="1">
                <a:solidFill>
                  <a:srgbClr val="000000"/>
                </a:solidFill>
              </a:rPr>
              <a:t>STORIES!</a:t>
            </a:r>
            <a:endParaRPr sz="6000" b="1">
              <a:solidFill>
                <a:srgbClr val="000000"/>
              </a:solidFill>
            </a:endParaRPr>
          </a:p>
        </p:txBody>
      </p:sp>
      <p:sp>
        <p:nvSpPr>
          <p:cNvPr id="233" name="Google Shape;233;p19"/>
          <p:cNvSpPr txBox="1">
            <a:spLocks noGrp="1"/>
          </p:cNvSpPr>
          <p:nvPr>
            <p:ph type="subTitle" idx="4294967295"/>
          </p:nvPr>
        </p:nvSpPr>
        <p:spPr>
          <a:xfrm>
            <a:off x="1304925" y="3868748"/>
            <a:ext cx="6534300" cy="10728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sz="3000">
                <a:solidFill>
                  <a:srgbClr val="A1BECC"/>
                </a:solidFill>
              </a:rPr>
              <a:t>“</a:t>
            </a:r>
            <a:r>
              <a:rPr lang="en" sz="3000">
                <a:solidFill>
                  <a:srgbClr val="E8004C"/>
                </a:solidFill>
              </a:rPr>
              <a:t>Stories activate more of the brain.”</a:t>
            </a:r>
            <a:endParaRPr sz="3000">
              <a:solidFill>
                <a:srgbClr val="E8004C"/>
              </a:solidFill>
            </a:endParaRPr>
          </a:p>
          <a:p>
            <a:pPr marL="0" lvl="0" indent="0" algn="ctr" rtl="0">
              <a:spcBef>
                <a:spcPts val="600"/>
              </a:spcBef>
              <a:spcAft>
                <a:spcPts val="0"/>
              </a:spcAft>
              <a:buNone/>
            </a:pPr>
            <a:r>
              <a:rPr lang="en">
                <a:solidFill>
                  <a:srgbClr val="00ACC3"/>
                </a:solidFill>
              </a:rPr>
              <a:t>-Katie Stroud, Incremental Success</a:t>
            </a:r>
            <a:endParaRPr>
              <a:solidFill>
                <a:srgbClr val="00ACC3"/>
              </a:solidFill>
            </a:endParaRPr>
          </a:p>
        </p:txBody>
      </p:sp>
      <p:sp>
        <p:nvSpPr>
          <p:cNvPr id="234" name="Google Shape;234;p19"/>
          <p:cNvSpPr/>
          <p:nvPr/>
        </p:nvSpPr>
        <p:spPr>
          <a:xfrm>
            <a:off x="3333750" y="1333500"/>
            <a:ext cx="2476500" cy="2476500"/>
          </a:xfrm>
          <a:prstGeom prst="ellipse">
            <a:avLst/>
          </a:prstGeom>
          <a:solidFill>
            <a:srgbClr val="E8004C">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19"/>
          <p:cNvSpPr/>
          <p:nvPr/>
        </p:nvSpPr>
        <p:spPr>
          <a:xfrm>
            <a:off x="3333750" y="1343800"/>
            <a:ext cx="2476500" cy="2476500"/>
          </a:xfrm>
          <a:prstGeom prst="ellipse">
            <a:avLst/>
          </a:prstGeom>
          <a:noFill/>
          <a:ln w="9525" cap="flat" cmpd="sng">
            <a:solidFill>
              <a:srgbClr val="ED4A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9"/>
          <p:cNvSpPr/>
          <p:nvPr/>
        </p:nvSpPr>
        <p:spPr>
          <a:xfrm>
            <a:off x="2962275" y="1543050"/>
            <a:ext cx="704700" cy="704700"/>
          </a:xfrm>
          <a:prstGeom prst="ellipse">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9"/>
          <p:cNvSpPr/>
          <p:nvPr/>
        </p:nvSpPr>
        <p:spPr>
          <a:xfrm>
            <a:off x="5295900" y="2897050"/>
            <a:ext cx="971700" cy="971700"/>
          </a:xfrm>
          <a:prstGeom prst="donut">
            <a:avLst>
              <a:gd name="adj" fmla="val 12811"/>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8" name="Google Shape;238;p19"/>
          <p:cNvGrpSpPr/>
          <p:nvPr/>
        </p:nvGrpSpPr>
        <p:grpSpPr>
          <a:xfrm>
            <a:off x="3992002" y="1870407"/>
            <a:ext cx="1336260" cy="1276305"/>
            <a:chOff x="2594325" y="1627175"/>
            <a:chExt cx="440850" cy="440850"/>
          </a:xfrm>
        </p:grpSpPr>
        <p:sp>
          <p:nvSpPr>
            <p:cNvPr id="239" name="Google Shape;239;p19"/>
            <p:cNvSpPr/>
            <p:nvPr/>
          </p:nvSpPr>
          <p:spPr>
            <a:xfrm>
              <a:off x="2594325" y="1890950"/>
              <a:ext cx="177075" cy="177075"/>
            </a:xfrm>
            <a:custGeom>
              <a:avLst/>
              <a:gdLst/>
              <a:ahLst/>
              <a:cxnLst/>
              <a:rect l="l" t="t" r="r" b="b"/>
              <a:pathLst>
                <a:path w="7083" h="7083" extrusionOk="0">
                  <a:moveTo>
                    <a:pt x="5544" y="0"/>
                  </a:moveTo>
                  <a:lnTo>
                    <a:pt x="538" y="5984"/>
                  </a:lnTo>
                  <a:lnTo>
                    <a:pt x="0" y="7083"/>
                  </a:lnTo>
                  <a:lnTo>
                    <a:pt x="1099" y="6546"/>
                  </a:lnTo>
                  <a:lnTo>
                    <a:pt x="7083" y="1539"/>
                  </a:lnTo>
                  <a:lnTo>
                    <a:pt x="554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19"/>
            <p:cNvSpPr/>
            <p:nvPr/>
          </p:nvSpPr>
          <p:spPr>
            <a:xfrm>
              <a:off x="2858700" y="1627175"/>
              <a:ext cx="176475" cy="176475"/>
            </a:xfrm>
            <a:custGeom>
              <a:avLst/>
              <a:gdLst/>
              <a:ahLst/>
              <a:cxnLst/>
              <a:rect l="l" t="t" r="r" b="b"/>
              <a:pathLst>
                <a:path w="7059" h="7059" extrusionOk="0">
                  <a:moveTo>
                    <a:pt x="904" y="1"/>
                  </a:moveTo>
                  <a:lnTo>
                    <a:pt x="782" y="25"/>
                  </a:lnTo>
                  <a:lnTo>
                    <a:pt x="684" y="98"/>
                  </a:lnTo>
                  <a:lnTo>
                    <a:pt x="611" y="147"/>
                  </a:lnTo>
                  <a:lnTo>
                    <a:pt x="489" y="294"/>
                  </a:lnTo>
                  <a:lnTo>
                    <a:pt x="367" y="440"/>
                  </a:lnTo>
                  <a:lnTo>
                    <a:pt x="294" y="587"/>
                  </a:lnTo>
                  <a:lnTo>
                    <a:pt x="196" y="733"/>
                  </a:lnTo>
                  <a:lnTo>
                    <a:pt x="74" y="1051"/>
                  </a:lnTo>
                  <a:lnTo>
                    <a:pt x="0" y="1393"/>
                  </a:lnTo>
                  <a:lnTo>
                    <a:pt x="0" y="1735"/>
                  </a:lnTo>
                  <a:lnTo>
                    <a:pt x="25" y="2052"/>
                  </a:lnTo>
                  <a:lnTo>
                    <a:pt x="123" y="2394"/>
                  </a:lnTo>
                  <a:lnTo>
                    <a:pt x="269" y="2711"/>
                  </a:lnTo>
                  <a:lnTo>
                    <a:pt x="4348" y="6790"/>
                  </a:lnTo>
                  <a:lnTo>
                    <a:pt x="4665" y="6937"/>
                  </a:lnTo>
                  <a:lnTo>
                    <a:pt x="5007" y="7034"/>
                  </a:lnTo>
                  <a:lnTo>
                    <a:pt x="5325" y="7059"/>
                  </a:lnTo>
                  <a:lnTo>
                    <a:pt x="5667" y="7059"/>
                  </a:lnTo>
                  <a:lnTo>
                    <a:pt x="6008" y="6986"/>
                  </a:lnTo>
                  <a:lnTo>
                    <a:pt x="6326" y="6863"/>
                  </a:lnTo>
                  <a:lnTo>
                    <a:pt x="6473" y="6766"/>
                  </a:lnTo>
                  <a:lnTo>
                    <a:pt x="6619" y="6692"/>
                  </a:lnTo>
                  <a:lnTo>
                    <a:pt x="6766" y="6570"/>
                  </a:lnTo>
                  <a:lnTo>
                    <a:pt x="6912" y="6448"/>
                  </a:lnTo>
                  <a:lnTo>
                    <a:pt x="6961" y="6375"/>
                  </a:lnTo>
                  <a:lnTo>
                    <a:pt x="7034" y="6277"/>
                  </a:lnTo>
                  <a:lnTo>
                    <a:pt x="7059" y="6155"/>
                  </a:lnTo>
                  <a:lnTo>
                    <a:pt x="7059" y="6057"/>
                  </a:lnTo>
                  <a:lnTo>
                    <a:pt x="7059" y="5960"/>
                  </a:lnTo>
                  <a:lnTo>
                    <a:pt x="7034" y="5862"/>
                  </a:lnTo>
                  <a:lnTo>
                    <a:pt x="6961" y="5764"/>
                  </a:lnTo>
                  <a:lnTo>
                    <a:pt x="6912" y="5667"/>
                  </a:lnTo>
                  <a:lnTo>
                    <a:pt x="1393" y="147"/>
                  </a:lnTo>
                  <a:lnTo>
                    <a:pt x="1295" y="98"/>
                  </a:lnTo>
                  <a:lnTo>
                    <a:pt x="1197" y="25"/>
                  </a:lnTo>
                  <a:lnTo>
                    <a:pt x="109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9"/>
            <p:cNvSpPr/>
            <p:nvPr/>
          </p:nvSpPr>
          <p:spPr>
            <a:xfrm>
              <a:off x="2663325" y="1702275"/>
              <a:ext cx="296750" cy="296775"/>
            </a:xfrm>
            <a:custGeom>
              <a:avLst/>
              <a:gdLst/>
              <a:ahLst/>
              <a:cxnLst/>
              <a:rect l="l" t="t" r="r" b="b"/>
              <a:pathLst>
                <a:path w="11870" h="11871" extrusionOk="0">
                  <a:moveTo>
                    <a:pt x="7718" y="1295"/>
                  </a:moveTo>
                  <a:lnTo>
                    <a:pt x="7815" y="1319"/>
                  </a:lnTo>
                  <a:lnTo>
                    <a:pt x="7889" y="1368"/>
                  </a:lnTo>
                  <a:lnTo>
                    <a:pt x="7938" y="1442"/>
                  </a:lnTo>
                  <a:lnTo>
                    <a:pt x="7938" y="1515"/>
                  </a:lnTo>
                  <a:lnTo>
                    <a:pt x="7938" y="1588"/>
                  </a:lnTo>
                  <a:lnTo>
                    <a:pt x="7889" y="1661"/>
                  </a:lnTo>
                  <a:lnTo>
                    <a:pt x="5862" y="3664"/>
                  </a:lnTo>
                  <a:lnTo>
                    <a:pt x="5788" y="3713"/>
                  </a:lnTo>
                  <a:lnTo>
                    <a:pt x="5715" y="3737"/>
                  </a:lnTo>
                  <a:lnTo>
                    <a:pt x="5642" y="3713"/>
                  </a:lnTo>
                  <a:lnTo>
                    <a:pt x="5569" y="3664"/>
                  </a:lnTo>
                  <a:lnTo>
                    <a:pt x="5520" y="3591"/>
                  </a:lnTo>
                  <a:lnTo>
                    <a:pt x="5495" y="3517"/>
                  </a:lnTo>
                  <a:lnTo>
                    <a:pt x="5520" y="3444"/>
                  </a:lnTo>
                  <a:lnTo>
                    <a:pt x="5569" y="3371"/>
                  </a:lnTo>
                  <a:lnTo>
                    <a:pt x="7571" y="1368"/>
                  </a:lnTo>
                  <a:lnTo>
                    <a:pt x="7644" y="1319"/>
                  </a:lnTo>
                  <a:lnTo>
                    <a:pt x="7718" y="1295"/>
                  </a:lnTo>
                  <a:close/>
                  <a:moveTo>
                    <a:pt x="7767" y="1"/>
                  </a:moveTo>
                  <a:lnTo>
                    <a:pt x="4885" y="2907"/>
                  </a:lnTo>
                  <a:lnTo>
                    <a:pt x="4640" y="2809"/>
                  </a:lnTo>
                  <a:lnTo>
                    <a:pt x="4396" y="2712"/>
                  </a:lnTo>
                  <a:lnTo>
                    <a:pt x="4103" y="2614"/>
                  </a:lnTo>
                  <a:lnTo>
                    <a:pt x="3810" y="2565"/>
                  </a:lnTo>
                  <a:lnTo>
                    <a:pt x="3493" y="2492"/>
                  </a:lnTo>
                  <a:lnTo>
                    <a:pt x="3175" y="2443"/>
                  </a:lnTo>
                  <a:lnTo>
                    <a:pt x="2858" y="2418"/>
                  </a:lnTo>
                  <a:lnTo>
                    <a:pt x="2247" y="2418"/>
                  </a:lnTo>
                  <a:lnTo>
                    <a:pt x="1954" y="2443"/>
                  </a:lnTo>
                  <a:lnTo>
                    <a:pt x="1636" y="2492"/>
                  </a:lnTo>
                  <a:lnTo>
                    <a:pt x="1319" y="2565"/>
                  </a:lnTo>
                  <a:lnTo>
                    <a:pt x="1001" y="2687"/>
                  </a:lnTo>
                  <a:lnTo>
                    <a:pt x="708" y="2809"/>
                  </a:lnTo>
                  <a:lnTo>
                    <a:pt x="415" y="3005"/>
                  </a:lnTo>
                  <a:lnTo>
                    <a:pt x="147" y="3224"/>
                  </a:lnTo>
                  <a:lnTo>
                    <a:pt x="73" y="3298"/>
                  </a:lnTo>
                  <a:lnTo>
                    <a:pt x="24" y="3395"/>
                  </a:lnTo>
                  <a:lnTo>
                    <a:pt x="0" y="3493"/>
                  </a:lnTo>
                  <a:lnTo>
                    <a:pt x="0" y="3615"/>
                  </a:lnTo>
                  <a:lnTo>
                    <a:pt x="0" y="3713"/>
                  </a:lnTo>
                  <a:lnTo>
                    <a:pt x="24" y="3811"/>
                  </a:lnTo>
                  <a:lnTo>
                    <a:pt x="73" y="3908"/>
                  </a:lnTo>
                  <a:lnTo>
                    <a:pt x="147" y="4006"/>
                  </a:lnTo>
                  <a:lnTo>
                    <a:pt x="7864" y="11724"/>
                  </a:lnTo>
                  <a:lnTo>
                    <a:pt x="7962" y="11797"/>
                  </a:lnTo>
                  <a:lnTo>
                    <a:pt x="8060" y="11846"/>
                  </a:lnTo>
                  <a:lnTo>
                    <a:pt x="8157" y="11870"/>
                  </a:lnTo>
                  <a:lnTo>
                    <a:pt x="8377" y="11870"/>
                  </a:lnTo>
                  <a:lnTo>
                    <a:pt x="8475" y="11846"/>
                  </a:lnTo>
                  <a:lnTo>
                    <a:pt x="8573" y="11797"/>
                  </a:lnTo>
                  <a:lnTo>
                    <a:pt x="8646" y="11724"/>
                  </a:lnTo>
                  <a:lnTo>
                    <a:pt x="8866" y="11455"/>
                  </a:lnTo>
                  <a:lnTo>
                    <a:pt x="9061" y="11162"/>
                  </a:lnTo>
                  <a:lnTo>
                    <a:pt x="9183" y="10869"/>
                  </a:lnTo>
                  <a:lnTo>
                    <a:pt x="9305" y="10551"/>
                  </a:lnTo>
                  <a:lnTo>
                    <a:pt x="9379" y="10234"/>
                  </a:lnTo>
                  <a:lnTo>
                    <a:pt x="9427" y="9916"/>
                  </a:lnTo>
                  <a:lnTo>
                    <a:pt x="9452" y="9623"/>
                  </a:lnTo>
                  <a:lnTo>
                    <a:pt x="9452" y="9330"/>
                  </a:lnTo>
                  <a:lnTo>
                    <a:pt x="9452" y="9013"/>
                  </a:lnTo>
                  <a:lnTo>
                    <a:pt x="9427" y="8695"/>
                  </a:lnTo>
                  <a:lnTo>
                    <a:pt x="9379" y="8378"/>
                  </a:lnTo>
                  <a:lnTo>
                    <a:pt x="9305" y="8060"/>
                  </a:lnTo>
                  <a:lnTo>
                    <a:pt x="9256" y="7767"/>
                  </a:lnTo>
                  <a:lnTo>
                    <a:pt x="9159" y="7474"/>
                  </a:lnTo>
                  <a:lnTo>
                    <a:pt x="9061" y="7230"/>
                  </a:lnTo>
                  <a:lnTo>
                    <a:pt x="8963" y="6986"/>
                  </a:lnTo>
                  <a:lnTo>
                    <a:pt x="11870" y="4104"/>
                  </a:lnTo>
                  <a:lnTo>
                    <a:pt x="776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20"/>
          <p:cNvSpPr txBox="1">
            <a:spLocks noGrp="1"/>
          </p:cNvSpPr>
          <p:nvPr>
            <p:ph type="ctrTitle" idx="4294967295"/>
          </p:nvPr>
        </p:nvSpPr>
        <p:spPr>
          <a:xfrm>
            <a:off x="685800" y="194252"/>
            <a:ext cx="7772400" cy="683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000" b="1">
                <a:solidFill>
                  <a:srgbClr val="000000"/>
                </a:solidFill>
              </a:rPr>
              <a:t>To make learning </a:t>
            </a:r>
            <a:r>
              <a:rPr lang="en" sz="4000" b="1" i="1">
                <a:solidFill>
                  <a:srgbClr val="000000"/>
                </a:solidFill>
              </a:rPr>
              <a:t>stick:</a:t>
            </a:r>
            <a:endParaRPr sz="4000" b="1" i="1">
              <a:solidFill>
                <a:srgbClr val="000000"/>
              </a:solidFill>
            </a:endParaRPr>
          </a:p>
        </p:txBody>
      </p:sp>
      <p:sp>
        <p:nvSpPr>
          <p:cNvPr id="247" name="Google Shape;247;p20"/>
          <p:cNvSpPr txBox="1">
            <a:spLocks noGrp="1"/>
          </p:cNvSpPr>
          <p:nvPr>
            <p:ph type="body" idx="4294967295"/>
          </p:nvPr>
        </p:nvSpPr>
        <p:spPr>
          <a:xfrm>
            <a:off x="963425" y="916800"/>
            <a:ext cx="6943200" cy="42654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endParaRPr sz="1400">
              <a:solidFill>
                <a:srgbClr val="00ACC3"/>
              </a:solidFill>
            </a:endParaRPr>
          </a:p>
          <a:p>
            <a:pPr marL="457200" lvl="0" indent="-457200" algn="l" rtl="0">
              <a:spcBef>
                <a:spcPts val="600"/>
              </a:spcBef>
              <a:spcAft>
                <a:spcPts val="0"/>
              </a:spcAft>
              <a:buClr>
                <a:srgbClr val="008699"/>
              </a:buClr>
              <a:buSzPts val="3600"/>
              <a:buChar char="◎"/>
            </a:pPr>
            <a:r>
              <a:rPr lang="en" sz="3600">
                <a:solidFill>
                  <a:srgbClr val="008699"/>
                </a:solidFill>
              </a:rPr>
              <a:t>Take learning content and turn it into a story.</a:t>
            </a:r>
            <a:endParaRPr sz="3600">
              <a:solidFill>
                <a:srgbClr val="008699"/>
              </a:solidFill>
            </a:endParaRPr>
          </a:p>
          <a:p>
            <a:pPr marL="457200" lvl="0" indent="-457200" algn="l" rtl="0">
              <a:spcBef>
                <a:spcPts val="0"/>
              </a:spcBef>
              <a:spcAft>
                <a:spcPts val="0"/>
              </a:spcAft>
              <a:buClr>
                <a:srgbClr val="008699"/>
              </a:buClr>
              <a:buSzPts val="3600"/>
              <a:buChar char="◎"/>
            </a:pPr>
            <a:r>
              <a:rPr lang="en" sz="3600">
                <a:solidFill>
                  <a:srgbClr val="008699"/>
                </a:solidFill>
              </a:rPr>
              <a:t>Solve a problem.</a:t>
            </a:r>
            <a:endParaRPr sz="3600">
              <a:solidFill>
                <a:srgbClr val="008699"/>
              </a:solidFill>
            </a:endParaRPr>
          </a:p>
          <a:p>
            <a:pPr marL="457200" lvl="0" indent="-457200" algn="l" rtl="0">
              <a:spcBef>
                <a:spcPts val="0"/>
              </a:spcBef>
              <a:spcAft>
                <a:spcPts val="0"/>
              </a:spcAft>
              <a:buClr>
                <a:srgbClr val="008699"/>
              </a:buClr>
              <a:buSzPts val="3600"/>
              <a:buChar char="◎"/>
            </a:pPr>
            <a:r>
              <a:rPr lang="en" sz="3600">
                <a:solidFill>
                  <a:srgbClr val="008699"/>
                </a:solidFill>
              </a:rPr>
              <a:t>Address “suffering” &amp; add heart.</a:t>
            </a:r>
            <a:endParaRPr sz="3600">
              <a:solidFill>
                <a:srgbClr val="008699"/>
              </a:solidFill>
            </a:endParaRPr>
          </a:p>
          <a:p>
            <a:pPr marL="0" lvl="0" indent="0" algn="l" rtl="0">
              <a:spcBef>
                <a:spcPts val="600"/>
              </a:spcBef>
              <a:spcAft>
                <a:spcPts val="0"/>
              </a:spcAft>
              <a:buNone/>
            </a:pPr>
            <a:endParaRPr sz="3600">
              <a:solidFill>
                <a:schemeClr val="accen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21"/>
          <p:cNvSpPr txBox="1">
            <a:spLocks noGrp="1"/>
          </p:cNvSpPr>
          <p:nvPr>
            <p:ph type="ctrTitle" idx="4294967295"/>
          </p:nvPr>
        </p:nvSpPr>
        <p:spPr>
          <a:xfrm>
            <a:off x="685800" y="194252"/>
            <a:ext cx="7772400" cy="683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000" b="1">
                <a:solidFill>
                  <a:srgbClr val="000000"/>
                </a:solidFill>
              </a:rPr>
              <a:t>Great stories:</a:t>
            </a:r>
            <a:endParaRPr sz="4000" b="1">
              <a:solidFill>
                <a:srgbClr val="000000"/>
              </a:solidFill>
            </a:endParaRPr>
          </a:p>
        </p:txBody>
      </p:sp>
      <p:sp>
        <p:nvSpPr>
          <p:cNvPr id="253" name="Google Shape;253;p21"/>
          <p:cNvSpPr txBox="1">
            <a:spLocks noGrp="1"/>
          </p:cNvSpPr>
          <p:nvPr>
            <p:ph type="body" idx="4294967295"/>
          </p:nvPr>
        </p:nvSpPr>
        <p:spPr>
          <a:xfrm>
            <a:off x="1903550" y="877950"/>
            <a:ext cx="6003000" cy="40713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endParaRPr sz="1400"/>
          </a:p>
          <a:p>
            <a:pPr marL="457200" lvl="0" indent="-482600" algn="l" rtl="0">
              <a:spcBef>
                <a:spcPts val="600"/>
              </a:spcBef>
              <a:spcAft>
                <a:spcPts val="0"/>
              </a:spcAft>
              <a:buClr>
                <a:srgbClr val="38761D"/>
              </a:buClr>
              <a:buSzPts val="4000"/>
              <a:buChar char="◎"/>
            </a:pPr>
            <a:r>
              <a:rPr lang="en" sz="4000">
                <a:solidFill>
                  <a:srgbClr val="38761D"/>
                </a:solidFill>
              </a:rPr>
              <a:t>Start with the best part.</a:t>
            </a:r>
            <a:endParaRPr sz="4000">
              <a:solidFill>
                <a:srgbClr val="38761D"/>
              </a:solidFill>
            </a:endParaRPr>
          </a:p>
          <a:p>
            <a:pPr marL="457200" lvl="0" indent="-482600" algn="l" rtl="0">
              <a:spcBef>
                <a:spcPts val="0"/>
              </a:spcBef>
              <a:spcAft>
                <a:spcPts val="0"/>
              </a:spcAft>
              <a:buClr>
                <a:srgbClr val="38761D"/>
              </a:buClr>
              <a:buSzPts val="4000"/>
              <a:buChar char="◎"/>
            </a:pPr>
            <a:r>
              <a:rPr lang="en" sz="4000">
                <a:solidFill>
                  <a:srgbClr val="38761D"/>
                </a:solidFill>
              </a:rPr>
              <a:t>Get exciting right away!</a:t>
            </a:r>
            <a:endParaRPr sz="4000">
              <a:solidFill>
                <a:srgbClr val="38761D"/>
              </a:solidFill>
            </a:endParaRPr>
          </a:p>
          <a:p>
            <a:pPr marL="457200" lvl="0" indent="-482600" algn="l" rtl="0">
              <a:spcBef>
                <a:spcPts val="0"/>
              </a:spcBef>
              <a:spcAft>
                <a:spcPts val="0"/>
              </a:spcAft>
              <a:buClr>
                <a:srgbClr val="38761D"/>
              </a:buClr>
              <a:buSzPts val="4000"/>
              <a:buChar char="◎"/>
            </a:pPr>
            <a:r>
              <a:rPr lang="en" sz="4000">
                <a:solidFill>
                  <a:srgbClr val="38761D"/>
                </a:solidFill>
              </a:rPr>
              <a:t>Show the resolution.</a:t>
            </a:r>
            <a:endParaRPr sz="4000">
              <a:solidFill>
                <a:srgbClr val="38761D"/>
              </a:solidFill>
            </a:endParaRPr>
          </a:p>
          <a:p>
            <a:pPr marL="0" lvl="0" indent="0" algn="l" rtl="0">
              <a:spcBef>
                <a:spcPts val="600"/>
              </a:spcBef>
              <a:spcAft>
                <a:spcPts val="0"/>
              </a:spcAft>
              <a:buNone/>
            </a:pPr>
            <a:endParaRPr sz="3600">
              <a:solidFill>
                <a:schemeClr val="accent1"/>
              </a:solidFill>
            </a:endParaRPr>
          </a:p>
        </p:txBody>
      </p:sp>
    </p:spTree>
  </p:cSld>
  <p:clrMapOvr>
    <a:masterClrMapping/>
  </p:clrMapOvr>
</p:sld>
</file>

<file path=ppt/theme/theme1.xml><?xml version="1.0" encoding="utf-8"?>
<a:theme xmlns:a="http://schemas.openxmlformats.org/drawingml/2006/main" name="Puck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977</Words>
  <Application>Microsoft Macintosh PowerPoint</Application>
  <PresentationFormat>On-screen Show (16:9)</PresentationFormat>
  <Paragraphs>111</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Shadows Into Light</vt:lpstr>
      <vt:lpstr>Varela Round</vt:lpstr>
      <vt:lpstr>Nixie One</vt:lpstr>
      <vt:lpstr>Puck template</vt:lpstr>
      <vt:lpstr>What I learned at   CAMP </vt:lpstr>
      <vt:lpstr>Learning DevCamp 2015</vt:lpstr>
      <vt:lpstr>Convenient (But not Cheap.)</vt:lpstr>
      <vt:lpstr>$999.00</vt:lpstr>
      <vt:lpstr>My Main Points:</vt:lpstr>
      <vt:lpstr>Technology &amp; Multimedia</vt:lpstr>
      <vt:lpstr>STORIES!</vt:lpstr>
      <vt:lpstr>To make learning stick:</vt:lpstr>
      <vt:lpstr>Great stories:</vt:lpstr>
      <vt:lpstr>Catch Phrases:</vt:lpstr>
      <vt:lpstr>PowerPoint Presentation</vt:lpstr>
      <vt:lpstr>Where the magic happens.</vt:lpstr>
      <vt:lpstr>PowerPoint Presentation</vt:lpstr>
      <vt:lpstr>Graphic Arts “Gestalt”</vt:lpstr>
      <vt:lpstr>PowerPoint Presentation</vt:lpstr>
      <vt:lpstr>Want big impact? Use big image.</vt:lpstr>
      <vt:lpstr>To serif,  or not to serif...</vt:lpstr>
      <vt:lpstr>PowerPoint Presentation</vt:lpstr>
      <vt:lpstr>Our process is easy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 learned at   CAMP </dc:title>
  <cp:lastModifiedBy>Rachael Sweeten</cp:lastModifiedBy>
  <cp:revision>1</cp:revision>
  <dcterms:modified xsi:type="dcterms:W3CDTF">2022-04-15T17:49:48Z</dcterms:modified>
</cp:coreProperties>
</file>